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90" r:id="rId2"/>
    <p:sldId id="291" r:id="rId3"/>
    <p:sldId id="278" r:id="rId4"/>
    <p:sldId id="333" r:id="rId5"/>
    <p:sldId id="328" r:id="rId6"/>
    <p:sldId id="341" r:id="rId7"/>
    <p:sldId id="342" r:id="rId8"/>
    <p:sldId id="337" r:id="rId9"/>
    <p:sldId id="338" r:id="rId10"/>
    <p:sldId id="259" r:id="rId11"/>
    <p:sldId id="334" r:id="rId12"/>
    <p:sldId id="345" r:id="rId13"/>
    <p:sldId id="335" r:id="rId14"/>
    <p:sldId id="276" r:id="rId15"/>
    <p:sldId id="279" r:id="rId16"/>
    <p:sldId id="280" r:id="rId17"/>
    <p:sldId id="340" r:id="rId18"/>
    <p:sldId id="344" r:id="rId19"/>
    <p:sldId id="281" r:id="rId20"/>
    <p:sldId id="329" r:id="rId21"/>
    <p:sldId id="347" r:id="rId22"/>
    <p:sldId id="284" r:id="rId23"/>
    <p:sldId id="285" r:id="rId24"/>
    <p:sldId id="346" r:id="rId25"/>
    <p:sldId id="283" r:id="rId26"/>
    <p:sldId id="332" r:id="rId27"/>
    <p:sldId id="282" r:id="rId28"/>
    <p:sldId id="330" r:id="rId29"/>
    <p:sldId id="286" r:id="rId30"/>
    <p:sldId id="287" r:id="rId31"/>
    <p:sldId id="348" r:id="rId3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6A1346-B3ED-4275-AB2A-12BB1E1A2C08}" v="319" dt="2022-10-03T20:02:33.9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Lagas" userId="dc19a49f-3731-4ec5-b698-cc42c7c8f0e3" providerId="ADAL" clId="{62BF8A29-573B-4F3D-9F4B-8B2B7DEBB61C}"/>
    <pc:docChg chg="undo custSel addSld delSld modSld sldOrd">
      <pc:chgData name="Tim Lagas" userId="dc19a49f-3731-4ec5-b698-cc42c7c8f0e3" providerId="ADAL" clId="{62BF8A29-573B-4F3D-9F4B-8B2B7DEBB61C}" dt="2022-06-27T14:18:47.451" v="1113"/>
      <pc:docMkLst>
        <pc:docMk/>
      </pc:docMkLst>
      <pc:sldChg chg="del">
        <pc:chgData name="Tim Lagas" userId="dc19a49f-3731-4ec5-b698-cc42c7c8f0e3" providerId="ADAL" clId="{62BF8A29-573B-4F3D-9F4B-8B2B7DEBB61C}" dt="2022-06-27T13:48:32.510" v="15" actId="47"/>
        <pc:sldMkLst>
          <pc:docMk/>
          <pc:sldMk cId="2202926653" sldId="275"/>
        </pc:sldMkLst>
      </pc:sldChg>
      <pc:sldChg chg="modSp mod">
        <pc:chgData name="Tim Lagas" userId="dc19a49f-3731-4ec5-b698-cc42c7c8f0e3" providerId="ADAL" clId="{62BF8A29-573B-4F3D-9F4B-8B2B7DEBB61C}" dt="2022-06-27T13:52:48.568" v="505" actId="1076"/>
        <pc:sldMkLst>
          <pc:docMk/>
          <pc:sldMk cId="3054358872" sldId="276"/>
        </pc:sldMkLst>
        <pc:spChg chg="mod">
          <ac:chgData name="Tim Lagas" userId="dc19a49f-3731-4ec5-b698-cc42c7c8f0e3" providerId="ADAL" clId="{62BF8A29-573B-4F3D-9F4B-8B2B7DEBB61C}" dt="2022-06-27T13:52:36.478" v="502" actId="1076"/>
          <ac:spMkLst>
            <pc:docMk/>
            <pc:sldMk cId="3054358872" sldId="276"/>
            <ac:spMk id="2" creationId="{00000000-0000-0000-0000-000000000000}"/>
          </ac:spMkLst>
        </pc:spChg>
        <pc:spChg chg="mod">
          <ac:chgData name="Tim Lagas" userId="dc19a49f-3731-4ec5-b698-cc42c7c8f0e3" providerId="ADAL" clId="{62BF8A29-573B-4F3D-9F4B-8B2B7DEBB61C}" dt="2022-06-27T13:52:48.568" v="505" actId="1076"/>
          <ac:spMkLst>
            <pc:docMk/>
            <pc:sldMk cId="3054358872" sldId="276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62BF8A29-573B-4F3D-9F4B-8B2B7DEBB61C}" dt="2022-06-27T13:52:24.788" v="501" actId="20577"/>
        <pc:sldMkLst>
          <pc:docMk/>
          <pc:sldMk cId="1198597275" sldId="278"/>
        </pc:sldMkLst>
        <pc:spChg chg="mod">
          <ac:chgData name="Tim Lagas" userId="dc19a49f-3731-4ec5-b698-cc42c7c8f0e3" providerId="ADAL" clId="{62BF8A29-573B-4F3D-9F4B-8B2B7DEBB61C}" dt="2022-06-27T13:52:24.788" v="501" actId="20577"/>
          <ac:spMkLst>
            <pc:docMk/>
            <pc:sldMk cId="1198597275" sldId="278"/>
            <ac:spMk id="2" creationId="{00000000-0000-0000-0000-000000000000}"/>
          </ac:spMkLst>
        </pc:spChg>
        <pc:spChg chg="mod">
          <ac:chgData name="Tim Lagas" userId="dc19a49f-3731-4ec5-b698-cc42c7c8f0e3" providerId="ADAL" clId="{62BF8A29-573B-4F3D-9F4B-8B2B7DEBB61C}" dt="2022-06-27T13:52:19.899" v="492" actId="20577"/>
          <ac:spMkLst>
            <pc:docMk/>
            <pc:sldMk cId="1198597275" sldId="278"/>
            <ac:spMk id="3" creationId="{00000000-0000-0000-0000-000000000000}"/>
          </ac:spMkLst>
        </pc:spChg>
      </pc:sldChg>
      <pc:sldChg chg="add">
        <pc:chgData name="Tim Lagas" userId="dc19a49f-3731-4ec5-b698-cc42c7c8f0e3" providerId="ADAL" clId="{62BF8A29-573B-4F3D-9F4B-8B2B7DEBB61C}" dt="2022-06-27T14:18:32.789" v="1107"/>
        <pc:sldMkLst>
          <pc:docMk/>
          <pc:sldMk cId="3083768542" sldId="281"/>
        </pc:sldMkLst>
      </pc:sldChg>
      <pc:sldChg chg="addSp delSp modSp del mod ord">
        <pc:chgData name="Tim Lagas" userId="dc19a49f-3731-4ec5-b698-cc42c7c8f0e3" providerId="ADAL" clId="{62BF8A29-573B-4F3D-9F4B-8B2B7DEBB61C}" dt="2022-06-27T14:18:28.733" v="1106" actId="2696"/>
        <pc:sldMkLst>
          <pc:docMk/>
          <pc:sldMk cId="4232823880" sldId="281"/>
        </pc:sldMkLst>
        <pc:spChg chg="add mod">
          <ac:chgData name="Tim Lagas" userId="dc19a49f-3731-4ec5-b698-cc42c7c8f0e3" providerId="ADAL" clId="{62BF8A29-573B-4F3D-9F4B-8B2B7DEBB61C}" dt="2022-06-27T14:17:31.244" v="1045" actId="6549"/>
          <ac:spMkLst>
            <pc:docMk/>
            <pc:sldMk cId="4232823880" sldId="281"/>
            <ac:spMk id="3" creationId="{65A0DD4E-A024-B382-D690-75328B1898A2}"/>
          </ac:spMkLst>
        </pc:spChg>
        <pc:picChg chg="add del">
          <ac:chgData name="Tim Lagas" userId="dc19a49f-3731-4ec5-b698-cc42c7c8f0e3" providerId="ADAL" clId="{62BF8A29-573B-4F3D-9F4B-8B2B7DEBB61C}" dt="2022-06-27T13:54:49.165" v="513" actId="478"/>
          <ac:picMkLst>
            <pc:docMk/>
            <pc:sldMk cId="4232823880" sldId="281"/>
            <ac:picMk id="1026" creationId="{1625129E-7FF5-D410-7F7E-24554A2F7684}"/>
          </ac:picMkLst>
        </pc:picChg>
        <pc:picChg chg="add del mod">
          <ac:chgData name="Tim Lagas" userId="dc19a49f-3731-4ec5-b698-cc42c7c8f0e3" providerId="ADAL" clId="{62BF8A29-573B-4F3D-9F4B-8B2B7DEBB61C}" dt="2022-06-27T13:58:11.878" v="622" actId="478"/>
          <ac:picMkLst>
            <pc:docMk/>
            <pc:sldMk cId="4232823880" sldId="281"/>
            <ac:picMk id="1028" creationId="{C9B7DE42-CEDF-0940-BFDF-8DBDC0E77D18}"/>
          </ac:picMkLst>
        </pc:picChg>
        <pc:picChg chg="add mod">
          <ac:chgData name="Tim Lagas" userId="dc19a49f-3731-4ec5-b698-cc42c7c8f0e3" providerId="ADAL" clId="{62BF8A29-573B-4F3D-9F4B-8B2B7DEBB61C}" dt="2022-06-27T13:58:40.476" v="629" actId="1076"/>
          <ac:picMkLst>
            <pc:docMk/>
            <pc:sldMk cId="4232823880" sldId="281"/>
            <ac:picMk id="1030" creationId="{4672E571-387F-CCCA-003A-BD27964C5B4A}"/>
          </ac:picMkLst>
        </pc:picChg>
        <pc:picChg chg="add mod">
          <ac:chgData name="Tim Lagas" userId="dc19a49f-3731-4ec5-b698-cc42c7c8f0e3" providerId="ADAL" clId="{62BF8A29-573B-4F3D-9F4B-8B2B7DEBB61C}" dt="2022-06-27T13:58:36.842" v="628" actId="1076"/>
          <ac:picMkLst>
            <pc:docMk/>
            <pc:sldMk cId="4232823880" sldId="281"/>
            <ac:picMk id="1032" creationId="{6B09FC82-0B7C-ABFC-87AC-16BEC34D9AC2}"/>
          </ac:picMkLst>
        </pc:picChg>
        <pc:picChg chg="mod">
          <ac:chgData name="Tim Lagas" userId="dc19a49f-3731-4ec5-b698-cc42c7c8f0e3" providerId="ADAL" clId="{62BF8A29-573B-4F3D-9F4B-8B2B7DEBB61C}" dt="2022-06-27T13:55:46.087" v="550" actId="1076"/>
          <ac:picMkLst>
            <pc:docMk/>
            <pc:sldMk cId="4232823880" sldId="281"/>
            <ac:picMk id="2050" creationId="{00000000-0000-0000-0000-000000000000}"/>
          </ac:picMkLst>
        </pc:picChg>
      </pc:sldChg>
      <pc:sldChg chg="add">
        <pc:chgData name="Tim Lagas" userId="dc19a49f-3731-4ec5-b698-cc42c7c8f0e3" providerId="ADAL" clId="{62BF8A29-573B-4F3D-9F4B-8B2B7DEBB61C}" dt="2022-06-27T14:18:32.789" v="1107"/>
        <pc:sldMkLst>
          <pc:docMk/>
          <pc:sldMk cId="2961567851" sldId="282"/>
        </pc:sldMkLst>
      </pc:sldChg>
      <pc:sldChg chg="modSp del mod ord">
        <pc:chgData name="Tim Lagas" userId="dc19a49f-3731-4ec5-b698-cc42c7c8f0e3" providerId="ADAL" clId="{62BF8A29-573B-4F3D-9F4B-8B2B7DEBB61C}" dt="2022-06-27T14:18:28.733" v="1106" actId="2696"/>
        <pc:sldMkLst>
          <pc:docMk/>
          <pc:sldMk cId="3428213359" sldId="282"/>
        </pc:sldMkLst>
        <pc:spChg chg="mod">
          <ac:chgData name="Tim Lagas" userId="dc19a49f-3731-4ec5-b698-cc42c7c8f0e3" providerId="ADAL" clId="{62BF8A29-573B-4F3D-9F4B-8B2B7DEBB61C}" dt="2022-06-27T14:17:46.845" v="1058" actId="20577"/>
          <ac:spMkLst>
            <pc:docMk/>
            <pc:sldMk cId="3428213359" sldId="282"/>
            <ac:spMk id="2" creationId="{00000000-0000-0000-0000-000000000000}"/>
          </ac:spMkLst>
        </pc:spChg>
        <pc:spChg chg="mod">
          <ac:chgData name="Tim Lagas" userId="dc19a49f-3731-4ec5-b698-cc42c7c8f0e3" providerId="ADAL" clId="{62BF8A29-573B-4F3D-9F4B-8B2B7DEBB61C}" dt="2022-06-27T14:18:02.200" v="1105" actId="20577"/>
          <ac:spMkLst>
            <pc:docMk/>
            <pc:sldMk cId="3428213359" sldId="282"/>
            <ac:spMk id="3" creationId="{00000000-0000-0000-0000-000000000000}"/>
          </ac:spMkLst>
        </pc:spChg>
      </pc:sldChg>
      <pc:sldChg chg="add">
        <pc:chgData name="Tim Lagas" userId="dc19a49f-3731-4ec5-b698-cc42c7c8f0e3" providerId="ADAL" clId="{62BF8A29-573B-4F3D-9F4B-8B2B7DEBB61C}" dt="2022-06-27T14:18:32.789" v="1107"/>
        <pc:sldMkLst>
          <pc:docMk/>
          <pc:sldMk cId="278673204" sldId="283"/>
        </pc:sldMkLst>
      </pc:sldChg>
      <pc:sldChg chg="del ord">
        <pc:chgData name="Tim Lagas" userId="dc19a49f-3731-4ec5-b698-cc42c7c8f0e3" providerId="ADAL" clId="{62BF8A29-573B-4F3D-9F4B-8B2B7DEBB61C}" dt="2022-06-27T14:18:28.733" v="1106" actId="2696"/>
        <pc:sldMkLst>
          <pc:docMk/>
          <pc:sldMk cId="470965846" sldId="283"/>
        </pc:sldMkLst>
      </pc:sldChg>
      <pc:sldChg chg="del ord">
        <pc:chgData name="Tim Lagas" userId="dc19a49f-3731-4ec5-b698-cc42c7c8f0e3" providerId="ADAL" clId="{62BF8A29-573B-4F3D-9F4B-8B2B7DEBB61C}" dt="2022-06-27T14:18:28.733" v="1106" actId="2696"/>
        <pc:sldMkLst>
          <pc:docMk/>
          <pc:sldMk cId="1311979939" sldId="284"/>
        </pc:sldMkLst>
      </pc:sldChg>
      <pc:sldChg chg="add">
        <pc:chgData name="Tim Lagas" userId="dc19a49f-3731-4ec5-b698-cc42c7c8f0e3" providerId="ADAL" clId="{62BF8A29-573B-4F3D-9F4B-8B2B7DEBB61C}" dt="2022-06-27T14:18:32.789" v="1107"/>
        <pc:sldMkLst>
          <pc:docMk/>
          <pc:sldMk cId="1342751723" sldId="284"/>
        </pc:sldMkLst>
      </pc:sldChg>
      <pc:sldChg chg="del ord">
        <pc:chgData name="Tim Lagas" userId="dc19a49f-3731-4ec5-b698-cc42c7c8f0e3" providerId="ADAL" clId="{62BF8A29-573B-4F3D-9F4B-8B2B7DEBB61C}" dt="2022-06-27T14:18:28.733" v="1106" actId="2696"/>
        <pc:sldMkLst>
          <pc:docMk/>
          <pc:sldMk cId="1231230286" sldId="285"/>
        </pc:sldMkLst>
      </pc:sldChg>
      <pc:sldChg chg="add">
        <pc:chgData name="Tim Lagas" userId="dc19a49f-3731-4ec5-b698-cc42c7c8f0e3" providerId="ADAL" clId="{62BF8A29-573B-4F3D-9F4B-8B2B7DEBB61C}" dt="2022-06-27T14:18:32.789" v="1107"/>
        <pc:sldMkLst>
          <pc:docMk/>
          <pc:sldMk cId="1252044223" sldId="285"/>
        </pc:sldMkLst>
      </pc:sldChg>
      <pc:sldChg chg="modSp mod ord">
        <pc:chgData name="Tim Lagas" userId="dc19a49f-3731-4ec5-b698-cc42c7c8f0e3" providerId="ADAL" clId="{62BF8A29-573B-4F3D-9F4B-8B2B7DEBB61C}" dt="2022-06-27T14:18:47.451" v="1113"/>
        <pc:sldMkLst>
          <pc:docMk/>
          <pc:sldMk cId="3996346991" sldId="286"/>
        </pc:sldMkLst>
        <pc:spChg chg="mod">
          <ac:chgData name="Tim Lagas" userId="dc19a49f-3731-4ec5-b698-cc42c7c8f0e3" providerId="ADAL" clId="{62BF8A29-573B-4F3D-9F4B-8B2B7DEBB61C}" dt="2022-06-27T14:01:37.190" v="911" actId="12"/>
          <ac:spMkLst>
            <pc:docMk/>
            <pc:sldMk cId="3996346991" sldId="286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62BF8A29-573B-4F3D-9F4B-8B2B7DEBB61C}" dt="2022-06-27T14:01:42.095" v="912" actId="5793"/>
        <pc:sldMkLst>
          <pc:docMk/>
          <pc:sldMk cId="1753498625" sldId="287"/>
        </pc:sldMkLst>
        <pc:spChg chg="mod">
          <ac:chgData name="Tim Lagas" userId="dc19a49f-3731-4ec5-b698-cc42c7c8f0e3" providerId="ADAL" clId="{62BF8A29-573B-4F3D-9F4B-8B2B7DEBB61C}" dt="2022-06-27T14:01:42.095" v="912" actId="5793"/>
          <ac:spMkLst>
            <pc:docMk/>
            <pc:sldMk cId="1753498625" sldId="287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62BF8A29-573B-4F3D-9F4B-8B2B7DEBB61C}" dt="2022-06-27T14:11:36.486" v="922"/>
        <pc:sldMkLst>
          <pc:docMk/>
          <pc:sldMk cId="3569962302" sldId="289"/>
        </pc:sldMkLst>
        <pc:spChg chg="mod">
          <ac:chgData name="Tim Lagas" userId="dc19a49f-3731-4ec5-b698-cc42c7c8f0e3" providerId="ADAL" clId="{62BF8A29-573B-4F3D-9F4B-8B2B7DEBB61C}" dt="2022-06-27T14:11:36.486" v="922"/>
          <ac:spMkLst>
            <pc:docMk/>
            <pc:sldMk cId="3569962302" sldId="289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62BF8A29-573B-4F3D-9F4B-8B2B7DEBB61C}" dt="2022-06-27T13:40:20.858" v="13" actId="20577"/>
        <pc:sldMkLst>
          <pc:docMk/>
          <pc:sldMk cId="432942389" sldId="290"/>
        </pc:sldMkLst>
        <pc:spChg chg="mod">
          <ac:chgData name="Tim Lagas" userId="dc19a49f-3731-4ec5-b698-cc42c7c8f0e3" providerId="ADAL" clId="{62BF8A29-573B-4F3D-9F4B-8B2B7DEBB61C}" dt="2022-06-27T13:40:20.858" v="13" actId="20577"/>
          <ac:spMkLst>
            <pc:docMk/>
            <pc:sldMk cId="432942389" sldId="290"/>
            <ac:spMk id="2" creationId="{63C881CC-B262-49B2-8826-7B1D889D7612}"/>
          </ac:spMkLst>
        </pc:spChg>
        <pc:spChg chg="mod">
          <ac:chgData name="Tim Lagas" userId="dc19a49f-3731-4ec5-b698-cc42c7c8f0e3" providerId="ADAL" clId="{62BF8A29-573B-4F3D-9F4B-8B2B7DEBB61C}" dt="2022-06-27T13:40:03.313" v="5"/>
          <ac:spMkLst>
            <pc:docMk/>
            <pc:sldMk cId="432942389" sldId="290"/>
            <ac:spMk id="3" creationId="{994E4B0B-79EB-4BD4-B337-93108B00AACC}"/>
          </ac:spMkLst>
        </pc:spChg>
      </pc:sldChg>
      <pc:sldChg chg="modSp mod">
        <pc:chgData name="Tim Lagas" userId="dc19a49f-3731-4ec5-b698-cc42c7c8f0e3" providerId="ADAL" clId="{62BF8A29-573B-4F3D-9F4B-8B2B7DEBB61C}" dt="2022-06-27T14:16:31.919" v="998" actId="20577"/>
        <pc:sldMkLst>
          <pc:docMk/>
          <pc:sldMk cId="3366585734" sldId="328"/>
        </pc:sldMkLst>
        <pc:spChg chg="mod">
          <ac:chgData name="Tim Lagas" userId="dc19a49f-3731-4ec5-b698-cc42c7c8f0e3" providerId="ADAL" clId="{62BF8A29-573B-4F3D-9F4B-8B2B7DEBB61C}" dt="2022-06-27T13:39:54.999" v="2"/>
          <ac:spMkLst>
            <pc:docMk/>
            <pc:sldMk cId="3366585734" sldId="328"/>
            <ac:spMk id="2" creationId="{4487B8ED-6CF3-4220-9DF8-C912D594A3AD}"/>
          </ac:spMkLst>
        </pc:spChg>
        <pc:spChg chg="mod">
          <ac:chgData name="Tim Lagas" userId="dc19a49f-3731-4ec5-b698-cc42c7c8f0e3" providerId="ADAL" clId="{62BF8A29-573B-4F3D-9F4B-8B2B7DEBB61C}" dt="2022-06-27T14:16:31.919" v="998" actId="20577"/>
          <ac:spMkLst>
            <pc:docMk/>
            <pc:sldMk cId="3366585734" sldId="328"/>
            <ac:spMk id="3" creationId="{10BF9FE2-0B9B-49C3-978E-63845B117598}"/>
          </ac:spMkLst>
        </pc:spChg>
      </pc:sldChg>
      <pc:sldChg chg="addSp delSp modSp add del mod">
        <pc:chgData name="Tim Lagas" userId="dc19a49f-3731-4ec5-b698-cc42c7c8f0e3" providerId="ADAL" clId="{62BF8A29-573B-4F3D-9F4B-8B2B7DEBB61C}" dt="2022-06-27T14:18:28.733" v="1106" actId="2696"/>
        <pc:sldMkLst>
          <pc:docMk/>
          <pc:sldMk cId="1307548534" sldId="329"/>
        </pc:sldMkLst>
        <pc:spChg chg="mod">
          <ac:chgData name="Tim Lagas" userId="dc19a49f-3731-4ec5-b698-cc42c7c8f0e3" providerId="ADAL" clId="{62BF8A29-573B-4F3D-9F4B-8B2B7DEBB61C}" dt="2022-06-27T13:56:26.041" v="618" actId="1076"/>
          <ac:spMkLst>
            <pc:docMk/>
            <pc:sldMk cId="1307548534" sldId="329"/>
            <ac:spMk id="2" creationId="{00000000-0000-0000-0000-000000000000}"/>
          </ac:spMkLst>
        </pc:spChg>
        <pc:spChg chg="add del mod">
          <ac:chgData name="Tim Lagas" userId="dc19a49f-3731-4ec5-b698-cc42c7c8f0e3" providerId="ADAL" clId="{62BF8A29-573B-4F3D-9F4B-8B2B7DEBB61C}" dt="2022-06-27T13:56:19.158" v="616" actId="1076"/>
          <ac:spMkLst>
            <pc:docMk/>
            <pc:sldMk cId="1307548534" sldId="329"/>
            <ac:spMk id="3" creationId="{83A41341-819E-BA62-3F4C-640F2880D25B}"/>
          </ac:spMkLst>
        </pc:spChg>
        <pc:picChg chg="mod">
          <ac:chgData name="Tim Lagas" userId="dc19a49f-3731-4ec5-b698-cc42c7c8f0e3" providerId="ADAL" clId="{62BF8A29-573B-4F3D-9F4B-8B2B7DEBB61C}" dt="2022-06-27T13:56:13.941" v="615" actId="1076"/>
          <ac:picMkLst>
            <pc:docMk/>
            <pc:sldMk cId="1307548534" sldId="329"/>
            <ac:picMk id="1026" creationId="{1625129E-7FF5-D410-7F7E-24554A2F7684}"/>
          </ac:picMkLst>
        </pc:picChg>
        <pc:picChg chg="del">
          <ac:chgData name="Tim Lagas" userId="dc19a49f-3731-4ec5-b698-cc42c7c8f0e3" providerId="ADAL" clId="{62BF8A29-573B-4F3D-9F4B-8B2B7DEBB61C}" dt="2022-06-27T13:54:46.380" v="512" actId="478"/>
          <ac:picMkLst>
            <pc:docMk/>
            <pc:sldMk cId="1307548534" sldId="329"/>
            <ac:picMk id="2050" creationId="{00000000-0000-0000-0000-000000000000}"/>
          </ac:picMkLst>
        </pc:picChg>
      </pc:sldChg>
      <pc:sldChg chg="add">
        <pc:chgData name="Tim Lagas" userId="dc19a49f-3731-4ec5-b698-cc42c7c8f0e3" providerId="ADAL" clId="{62BF8A29-573B-4F3D-9F4B-8B2B7DEBB61C}" dt="2022-06-27T14:18:32.789" v="1107"/>
        <pc:sldMkLst>
          <pc:docMk/>
          <pc:sldMk cId="2313637070" sldId="329"/>
        </pc:sldMkLst>
      </pc:sldChg>
      <pc:sldChg chg="modSp new mod ord">
        <pc:chgData name="Tim Lagas" userId="dc19a49f-3731-4ec5-b698-cc42c7c8f0e3" providerId="ADAL" clId="{62BF8A29-573B-4F3D-9F4B-8B2B7DEBB61C}" dt="2022-06-27T14:01:32.473" v="910" actId="5793"/>
        <pc:sldMkLst>
          <pc:docMk/>
          <pc:sldMk cId="3657259251" sldId="330"/>
        </pc:sldMkLst>
        <pc:spChg chg="mod">
          <ac:chgData name="Tim Lagas" userId="dc19a49f-3731-4ec5-b698-cc42c7c8f0e3" providerId="ADAL" clId="{62BF8A29-573B-4F3D-9F4B-8B2B7DEBB61C}" dt="2022-06-27T14:00:33.665" v="659" actId="20577"/>
          <ac:spMkLst>
            <pc:docMk/>
            <pc:sldMk cId="3657259251" sldId="330"/>
            <ac:spMk id="2" creationId="{6591E7B5-97C3-8373-B044-70C7236C83CF}"/>
          </ac:spMkLst>
        </pc:spChg>
        <pc:spChg chg="mod">
          <ac:chgData name="Tim Lagas" userId="dc19a49f-3731-4ec5-b698-cc42c7c8f0e3" providerId="ADAL" clId="{62BF8A29-573B-4F3D-9F4B-8B2B7DEBB61C}" dt="2022-06-27T14:01:32.473" v="910" actId="5793"/>
          <ac:spMkLst>
            <pc:docMk/>
            <pc:sldMk cId="3657259251" sldId="330"/>
            <ac:spMk id="3" creationId="{B9467947-EEE0-D74E-17BB-9F75E4226AEC}"/>
          </ac:spMkLst>
        </pc:spChg>
      </pc:sldChg>
      <pc:sldChg chg="new del ord">
        <pc:chgData name="Tim Lagas" userId="dc19a49f-3731-4ec5-b698-cc42c7c8f0e3" providerId="ADAL" clId="{62BF8A29-573B-4F3D-9F4B-8B2B7DEBB61C}" dt="2022-06-27T14:17:42.973" v="1050" actId="47"/>
        <pc:sldMkLst>
          <pc:docMk/>
          <pc:sldMk cId="2571576927" sldId="331"/>
        </pc:sldMkLst>
      </pc:sldChg>
      <pc:sldChg chg="add">
        <pc:chgData name="Tim Lagas" userId="dc19a49f-3731-4ec5-b698-cc42c7c8f0e3" providerId="ADAL" clId="{62BF8A29-573B-4F3D-9F4B-8B2B7DEBB61C}" dt="2022-06-27T14:18:32.789" v="1107"/>
        <pc:sldMkLst>
          <pc:docMk/>
          <pc:sldMk cId="2318208189" sldId="332"/>
        </pc:sldMkLst>
      </pc:sldChg>
      <pc:sldChg chg="add del">
        <pc:chgData name="Tim Lagas" userId="dc19a49f-3731-4ec5-b698-cc42c7c8f0e3" providerId="ADAL" clId="{62BF8A29-573B-4F3D-9F4B-8B2B7DEBB61C}" dt="2022-06-27T14:18:28.733" v="1106" actId="2696"/>
        <pc:sldMkLst>
          <pc:docMk/>
          <pc:sldMk cId="3301440076" sldId="332"/>
        </pc:sldMkLst>
      </pc:sldChg>
    </pc:docChg>
  </pc:docChgLst>
  <pc:docChgLst>
    <pc:chgData name="Tim Lagas" userId="dc19a49f-3731-4ec5-b698-cc42c7c8f0e3" providerId="ADAL" clId="{EC6A1346-B3ED-4275-AB2A-12BB1E1A2C08}"/>
    <pc:docChg chg="undo redo custSel addSld delSld modSld sldOrd">
      <pc:chgData name="Tim Lagas" userId="dc19a49f-3731-4ec5-b698-cc42c7c8f0e3" providerId="ADAL" clId="{EC6A1346-B3ED-4275-AB2A-12BB1E1A2C08}" dt="2022-10-03T20:02:33.994" v="4711"/>
      <pc:docMkLst>
        <pc:docMk/>
      </pc:docMkLst>
      <pc:sldChg chg="addSp delSp modSp mod ord modAnim">
        <pc:chgData name="Tim Lagas" userId="dc19a49f-3731-4ec5-b698-cc42c7c8f0e3" providerId="ADAL" clId="{EC6A1346-B3ED-4275-AB2A-12BB1E1A2C08}" dt="2022-10-03T19:37:11.242" v="3819"/>
        <pc:sldMkLst>
          <pc:docMk/>
          <pc:sldMk cId="1829230297" sldId="259"/>
        </pc:sldMkLst>
        <pc:spChg chg="mod">
          <ac:chgData name="Tim Lagas" userId="dc19a49f-3731-4ec5-b698-cc42c7c8f0e3" providerId="ADAL" clId="{EC6A1346-B3ED-4275-AB2A-12BB1E1A2C08}" dt="2022-10-03T18:29:07.416" v="2814" actId="113"/>
          <ac:spMkLst>
            <pc:docMk/>
            <pc:sldMk cId="1829230297" sldId="259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10-03T19:36:32.188" v="3810" actId="1076"/>
          <ac:spMkLst>
            <pc:docMk/>
            <pc:sldMk cId="1829230297" sldId="259"/>
            <ac:spMk id="3" creationId="{00000000-0000-0000-0000-000000000000}"/>
          </ac:spMkLst>
        </pc:spChg>
        <pc:picChg chg="add del mod">
          <ac:chgData name="Tim Lagas" userId="dc19a49f-3731-4ec5-b698-cc42c7c8f0e3" providerId="ADAL" clId="{EC6A1346-B3ED-4275-AB2A-12BB1E1A2C08}" dt="2022-10-03T19:36:34.057" v="3811"/>
          <ac:picMkLst>
            <pc:docMk/>
            <pc:sldMk cId="1829230297" sldId="259"/>
            <ac:picMk id="5122" creationId="{B434B6B7-862B-4794-DC88-6A1A7EB65D40}"/>
          </ac:picMkLst>
        </pc:picChg>
        <pc:picChg chg="add mod">
          <ac:chgData name="Tim Lagas" userId="dc19a49f-3731-4ec5-b698-cc42c7c8f0e3" providerId="ADAL" clId="{EC6A1346-B3ED-4275-AB2A-12BB1E1A2C08}" dt="2022-10-03T19:37:11.242" v="3819"/>
          <ac:picMkLst>
            <pc:docMk/>
            <pc:sldMk cId="1829230297" sldId="259"/>
            <ac:picMk id="5124" creationId="{B92B7EE9-0F71-CBDC-7C37-0C4132CDD98F}"/>
          </ac:picMkLst>
        </pc:picChg>
      </pc:sldChg>
      <pc:sldChg chg="modSp mod">
        <pc:chgData name="Tim Lagas" userId="dc19a49f-3731-4ec5-b698-cc42c7c8f0e3" providerId="ADAL" clId="{EC6A1346-B3ED-4275-AB2A-12BB1E1A2C08}" dt="2022-10-03T18:29:12.932" v="2815" actId="113"/>
        <pc:sldMkLst>
          <pc:docMk/>
          <pc:sldMk cId="3054358872" sldId="276"/>
        </pc:sldMkLst>
        <pc:spChg chg="mod">
          <ac:chgData name="Tim Lagas" userId="dc19a49f-3731-4ec5-b698-cc42c7c8f0e3" providerId="ADAL" clId="{EC6A1346-B3ED-4275-AB2A-12BB1E1A2C08}" dt="2022-10-03T18:29:12.932" v="2815" actId="113"/>
          <ac:spMkLst>
            <pc:docMk/>
            <pc:sldMk cId="3054358872" sldId="276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09-27T08:45:20.079" v="151" actId="1076"/>
          <ac:spMkLst>
            <pc:docMk/>
            <pc:sldMk cId="3054358872" sldId="276"/>
            <ac:spMk id="3" creationId="{00000000-0000-0000-0000-000000000000}"/>
          </ac:spMkLst>
        </pc:spChg>
      </pc:sldChg>
      <pc:sldChg chg="modSp del mod">
        <pc:chgData name="Tim Lagas" userId="dc19a49f-3731-4ec5-b698-cc42c7c8f0e3" providerId="ADAL" clId="{EC6A1346-B3ED-4275-AB2A-12BB1E1A2C08}" dt="2022-10-03T19:39:11.139" v="3848" actId="47"/>
        <pc:sldMkLst>
          <pc:docMk/>
          <pc:sldMk cId="1360394707" sldId="277"/>
        </pc:sldMkLst>
        <pc:spChg chg="mod">
          <ac:chgData name="Tim Lagas" userId="dc19a49f-3731-4ec5-b698-cc42c7c8f0e3" providerId="ADAL" clId="{EC6A1346-B3ED-4275-AB2A-12BB1E1A2C08}" dt="2022-09-27T18:18:14.313" v="888" actId="20577"/>
          <ac:spMkLst>
            <pc:docMk/>
            <pc:sldMk cId="1360394707" sldId="277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09-27T18:17:36.179" v="881" actId="20577"/>
          <ac:spMkLst>
            <pc:docMk/>
            <pc:sldMk cId="1360394707" sldId="277"/>
            <ac:spMk id="3" creationId="{00000000-0000-0000-0000-000000000000}"/>
          </ac:spMkLst>
        </pc:spChg>
      </pc:sldChg>
      <pc:sldChg chg="modSp mod ord">
        <pc:chgData name="Tim Lagas" userId="dc19a49f-3731-4ec5-b698-cc42c7c8f0e3" providerId="ADAL" clId="{EC6A1346-B3ED-4275-AB2A-12BB1E1A2C08}" dt="2022-10-03T18:19:07.777" v="2764" actId="20577"/>
        <pc:sldMkLst>
          <pc:docMk/>
          <pc:sldMk cId="1198597275" sldId="278"/>
        </pc:sldMkLst>
        <pc:spChg chg="mod">
          <ac:chgData name="Tim Lagas" userId="dc19a49f-3731-4ec5-b698-cc42c7c8f0e3" providerId="ADAL" clId="{EC6A1346-B3ED-4275-AB2A-12BB1E1A2C08}" dt="2022-10-03T18:19:07.777" v="2764" actId="20577"/>
          <ac:spMkLst>
            <pc:docMk/>
            <pc:sldMk cId="1198597275" sldId="278"/>
            <ac:spMk id="3" creationId="{00000000-0000-0000-0000-000000000000}"/>
          </ac:spMkLst>
        </pc:spChg>
      </pc:sldChg>
      <pc:sldChg chg="addSp modSp mod modAnim">
        <pc:chgData name="Tim Lagas" userId="dc19a49f-3731-4ec5-b698-cc42c7c8f0e3" providerId="ADAL" clId="{EC6A1346-B3ED-4275-AB2A-12BB1E1A2C08}" dt="2022-10-03T19:39:25.060" v="3854" actId="113"/>
        <pc:sldMkLst>
          <pc:docMk/>
          <pc:sldMk cId="2809784841" sldId="279"/>
        </pc:sldMkLst>
        <pc:spChg chg="mod">
          <ac:chgData name="Tim Lagas" userId="dc19a49f-3731-4ec5-b698-cc42c7c8f0e3" providerId="ADAL" clId="{EC6A1346-B3ED-4275-AB2A-12BB1E1A2C08}" dt="2022-10-03T18:55:25.593" v="3260" actId="20577"/>
          <ac:spMkLst>
            <pc:docMk/>
            <pc:sldMk cId="2809784841" sldId="279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10-03T19:06:28.702" v="3537" actId="21"/>
          <ac:spMkLst>
            <pc:docMk/>
            <pc:sldMk cId="2809784841" sldId="279"/>
            <ac:spMk id="3" creationId="{00000000-0000-0000-0000-000000000000}"/>
          </ac:spMkLst>
        </pc:spChg>
        <pc:spChg chg="add mod">
          <ac:chgData name="Tim Lagas" userId="dc19a49f-3731-4ec5-b698-cc42c7c8f0e3" providerId="ADAL" clId="{EC6A1346-B3ED-4275-AB2A-12BB1E1A2C08}" dt="2022-10-03T19:39:25.060" v="3854" actId="113"/>
          <ac:spMkLst>
            <pc:docMk/>
            <pc:sldMk cId="2809784841" sldId="279"/>
            <ac:spMk id="5" creationId="{7FE2878A-A55A-EEA7-ED1D-F497680D790E}"/>
          </ac:spMkLst>
        </pc:spChg>
      </pc:sldChg>
      <pc:sldChg chg="addSp delSp modSp mod setBg">
        <pc:chgData name="Tim Lagas" userId="dc19a49f-3731-4ec5-b698-cc42c7c8f0e3" providerId="ADAL" clId="{EC6A1346-B3ED-4275-AB2A-12BB1E1A2C08}" dt="2022-10-03T18:48:34.391" v="2940" actId="20577"/>
        <pc:sldMkLst>
          <pc:docMk/>
          <pc:sldMk cId="2491556370" sldId="280"/>
        </pc:sldMkLst>
        <pc:spChg chg="mod">
          <ac:chgData name="Tim Lagas" userId="dc19a49f-3731-4ec5-b698-cc42c7c8f0e3" providerId="ADAL" clId="{EC6A1346-B3ED-4275-AB2A-12BB1E1A2C08}" dt="2022-10-03T18:48:34.391" v="2940" actId="20577"/>
          <ac:spMkLst>
            <pc:docMk/>
            <pc:sldMk cId="2491556370" sldId="280"/>
            <ac:spMk id="2" creationId="{00000000-0000-0000-0000-000000000000}"/>
          </ac:spMkLst>
        </pc:spChg>
        <pc:spChg chg="add del mod">
          <ac:chgData name="Tim Lagas" userId="dc19a49f-3731-4ec5-b698-cc42c7c8f0e3" providerId="ADAL" clId="{EC6A1346-B3ED-4275-AB2A-12BB1E1A2C08}" dt="2022-09-30T14:21:12.875" v="2384" actId="478"/>
          <ac:spMkLst>
            <pc:docMk/>
            <pc:sldMk cId="2491556370" sldId="280"/>
            <ac:spMk id="3" creationId="{774DC355-A0DF-2874-2F57-35EA16F98C36}"/>
          </ac:spMkLst>
        </pc:spChg>
        <pc:spChg chg="add">
          <ac:chgData name="Tim Lagas" userId="dc19a49f-3731-4ec5-b698-cc42c7c8f0e3" providerId="ADAL" clId="{EC6A1346-B3ED-4275-AB2A-12BB1E1A2C08}" dt="2022-09-30T14:21:31.870" v="2389" actId="26606"/>
          <ac:spMkLst>
            <pc:docMk/>
            <pc:sldMk cId="2491556370" sldId="280"/>
            <ac:spMk id="9" creationId="{9B7AD9F6-8CE7-4299-8FC6-328F4DCD3FF9}"/>
          </ac:spMkLst>
        </pc:spChg>
        <pc:spChg chg="add">
          <ac:chgData name="Tim Lagas" userId="dc19a49f-3731-4ec5-b698-cc42c7c8f0e3" providerId="ADAL" clId="{EC6A1346-B3ED-4275-AB2A-12BB1E1A2C08}" dt="2022-09-30T14:21:31.870" v="2389" actId="26606"/>
          <ac:spMkLst>
            <pc:docMk/>
            <pc:sldMk cId="2491556370" sldId="280"/>
            <ac:spMk id="11" creationId="{F49775AF-8896-43EE-92C6-83497D6DC56F}"/>
          </ac:spMkLst>
        </pc:spChg>
        <pc:picChg chg="add mod">
          <ac:chgData name="Tim Lagas" userId="dc19a49f-3731-4ec5-b698-cc42c7c8f0e3" providerId="ADAL" clId="{EC6A1346-B3ED-4275-AB2A-12BB1E1A2C08}" dt="2022-09-30T14:21:31.870" v="2389" actId="26606"/>
          <ac:picMkLst>
            <pc:docMk/>
            <pc:sldMk cId="2491556370" sldId="280"/>
            <ac:picMk id="4" creationId="{0C4A0511-3E33-520F-FA90-3C207FFA75B2}"/>
          </ac:picMkLst>
        </pc:picChg>
        <pc:picChg chg="del">
          <ac:chgData name="Tim Lagas" userId="dc19a49f-3731-4ec5-b698-cc42c7c8f0e3" providerId="ADAL" clId="{EC6A1346-B3ED-4275-AB2A-12BB1E1A2C08}" dt="2022-09-30T14:20:57.359" v="2378" actId="478"/>
          <ac:picMkLst>
            <pc:docMk/>
            <pc:sldMk cId="2491556370" sldId="280"/>
            <ac:picMk id="1026" creationId="{00000000-0000-0000-0000-000000000000}"/>
          </ac:picMkLst>
        </pc:picChg>
      </pc:sldChg>
      <pc:sldChg chg="addSp delSp modSp mod ord modAnim">
        <pc:chgData name="Tim Lagas" userId="dc19a49f-3731-4ec5-b698-cc42c7c8f0e3" providerId="ADAL" clId="{EC6A1346-B3ED-4275-AB2A-12BB1E1A2C08}" dt="2022-10-03T13:50:36.575" v="2420"/>
        <pc:sldMkLst>
          <pc:docMk/>
          <pc:sldMk cId="3083768542" sldId="281"/>
        </pc:sldMkLst>
        <pc:spChg chg="add del">
          <ac:chgData name="Tim Lagas" userId="dc19a49f-3731-4ec5-b698-cc42c7c8f0e3" providerId="ADAL" clId="{EC6A1346-B3ED-4275-AB2A-12BB1E1A2C08}" dt="2022-10-03T13:49:45.033" v="2412" actId="22"/>
          <ac:spMkLst>
            <pc:docMk/>
            <pc:sldMk cId="3083768542" sldId="281"/>
            <ac:spMk id="5" creationId="{F67FF444-B149-1AB3-840B-6B251EA7D20C}"/>
          </ac:spMkLst>
        </pc:spChg>
        <pc:picChg chg="add mod">
          <ac:chgData name="Tim Lagas" userId="dc19a49f-3731-4ec5-b698-cc42c7c8f0e3" providerId="ADAL" clId="{EC6A1346-B3ED-4275-AB2A-12BB1E1A2C08}" dt="2022-10-03T13:50:14.153" v="2416" actId="14100"/>
          <ac:picMkLst>
            <pc:docMk/>
            <pc:sldMk cId="3083768542" sldId="281"/>
            <ac:picMk id="6" creationId="{D1D45D19-D163-9387-4678-5CD8CE87BFC8}"/>
          </ac:picMkLst>
        </pc:picChg>
        <pc:picChg chg="add mod">
          <ac:chgData name="Tim Lagas" userId="dc19a49f-3731-4ec5-b698-cc42c7c8f0e3" providerId="ADAL" clId="{EC6A1346-B3ED-4275-AB2A-12BB1E1A2C08}" dt="2022-10-03T13:50:25.309" v="2418" actId="1076"/>
          <ac:picMkLst>
            <pc:docMk/>
            <pc:sldMk cId="3083768542" sldId="281"/>
            <ac:picMk id="1026" creationId="{365F8897-1DED-792A-F612-16CCAA11DADA}"/>
          </ac:picMkLst>
        </pc:picChg>
        <pc:picChg chg="mod">
          <ac:chgData name="Tim Lagas" userId="dc19a49f-3731-4ec5-b698-cc42c7c8f0e3" providerId="ADAL" clId="{EC6A1346-B3ED-4275-AB2A-12BB1E1A2C08}" dt="2022-10-03T13:49:38.714" v="2409" actId="1076"/>
          <ac:picMkLst>
            <pc:docMk/>
            <pc:sldMk cId="3083768542" sldId="281"/>
            <ac:picMk id="1030" creationId="{4672E571-387F-CCCA-003A-BD27964C5B4A}"/>
          </ac:picMkLst>
        </pc:picChg>
        <pc:picChg chg="mod">
          <ac:chgData name="Tim Lagas" userId="dc19a49f-3731-4ec5-b698-cc42c7c8f0e3" providerId="ADAL" clId="{EC6A1346-B3ED-4275-AB2A-12BB1E1A2C08}" dt="2022-10-03T13:49:42.710" v="2410" actId="14100"/>
          <ac:picMkLst>
            <pc:docMk/>
            <pc:sldMk cId="3083768542" sldId="281"/>
            <ac:picMk id="1032" creationId="{6B09FC82-0B7C-ABFC-87AC-16BEC34D9AC2}"/>
          </ac:picMkLst>
        </pc:picChg>
        <pc:picChg chg="mod">
          <ac:chgData name="Tim Lagas" userId="dc19a49f-3731-4ec5-b698-cc42c7c8f0e3" providerId="ADAL" clId="{EC6A1346-B3ED-4275-AB2A-12BB1E1A2C08}" dt="2022-10-03T13:50:18.437" v="2417" actId="14100"/>
          <ac:picMkLst>
            <pc:docMk/>
            <pc:sldMk cId="3083768542" sldId="281"/>
            <ac:picMk id="2050" creationId="{00000000-0000-0000-0000-000000000000}"/>
          </ac:picMkLst>
        </pc:picChg>
      </pc:sldChg>
      <pc:sldChg chg="modSp mod ord">
        <pc:chgData name="Tim Lagas" userId="dc19a49f-3731-4ec5-b698-cc42c7c8f0e3" providerId="ADAL" clId="{EC6A1346-B3ED-4275-AB2A-12BB1E1A2C08}" dt="2022-10-03T19:59:53.885" v="4609" actId="6549"/>
        <pc:sldMkLst>
          <pc:docMk/>
          <pc:sldMk cId="2961567851" sldId="282"/>
        </pc:sldMkLst>
        <pc:spChg chg="mod">
          <ac:chgData name="Tim Lagas" userId="dc19a49f-3731-4ec5-b698-cc42c7c8f0e3" providerId="ADAL" clId="{EC6A1346-B3ED-4275-AB2A-12BB1E1A2C08}" dt="2022-10-03T19:59:48.415" v="4602" actId="113"/>
          <ac:spMkLst>
            <pc:docMk/>
            <pc:sldMk cId="2961567851" sldId="282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10-03T19:59:53.885" v="4609" actId="6549"/>
          <ac:spMkLst>
            <pc:docMk/>
            <pc:sldMk cId="2961567851" sldId="282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EC6A1346-B3ED-4275-AB2A-12BB1E1A2C08}" dt="2022-10-03T19:59:41.800" v="4601" actId="20577"/>
        <pc:sldMkLst>
          <pc:docMk/>
          <pc:sldMk cId="278673204" sldId="283"/>
        </pc:sldMkLst>
        <pc:spChg chg="mod">
          <ac:chgData name="Tim Lagas" userId="dc19a49f-3731-4ec5-b698-cc42c7c8f0e3" providerId="ADAL" clId="{EC6A1346-B3ED-4275-AB2A-12BB1E1A2C08}" dt="2022-10-03T19:58:42.878" v="4485" actId="20577"/>
          <ac:spMkLst>
            <pc:docMk/>
            <pc:sldMk cId="278673204" sldId="283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10-03T19:59:41.800" v="4601" actId="20577"/>
          <ac:spMkLst>
            <pc:docMk/>
            <pc:sldMk cId="278673204" sldId="283"/>
            <ac:spMk id="3" creationId="{00000000-0000-0000-0000-000000000000}"/>
          </ac:spMkLst>
        </pc:spChg>
      </pc:sldChg>
      <pc:sldChg chg="modSp ord modAnim">
        <pc:chgData name="Tim Lagas" userId="dc19a49f-3731-4ec5-b698-cc42c7c8f0e3" providerId="ADAL" clId="{EC6A1346-B3ED-4275-AB2A-12BB1E1A2C08}" dt="2022-10-03T19:57:37.992" v="4460"/>
        <pc:sldMkLst>
          <pc:docMk/>
          <pc:sldMk cId="1342751723" sldId="284"/>
        </pc:sldMkLst>
        <pc:spChg chg="mod">
          <ac:chgData name="Tim Lagas" userId="dc19a49f-3731-4ec5-b698-cc42c7c8f0e3" providerId="ADAL" clId="{EC6A1346-B3ED-4275-AB2A-12BB1E1A2C08}" dt="2022-10-03T19:51:26.151" v="3923" actId="20577"/>
          <ac:spMkLst>
            <pc:docMk/>
            <pc:sldMk cId="1342751723" sldId="284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10-03T14:07:47.090" v="2472" actId="20577"/>
          <ac:spMkLst>
            <pc:docMk/>
            <pc:sldMk cId="1342751723" sldId="284"/>
            <ac:spMk id="3" creationId="{00000000-0000-0000-0000-000000000000}"/>
          </ac:spMkLst>
        </pc:spChg>
      </pc:sldChg>
      <pc:sldChg chg="modSp mod ord">
        <pc:chgData name="Tim Lagas" userId="dc19a49f-3731-4ec5-b698-cc42c7c8f0e3" providerId="ADAL" clId="{EC6A1346-B3ED-4275-AB2A-12BB1E1A2C08}" dt="2022-10-03T19:55:27.389" v="4321" actId="20577"/>
        <pc:sldMkLst>
          <pc:docMk/>
          <pc:sldMk cId="1252044223" sldId="285"/>
        </pc:sldMkLst>
        <pc:spChg chg="mod">
          <ac:chgData name="Tim Lagas" userId="dc19a49f-3731-4ec5-b698-cc42c7c8f0e3" providerId="ADAL" clId="{EC6A1346-B3ED-4275-AB2A-12BB1E1A2C08}" dt="2022-10-03T19:51:35.104" v="3924" actId="113"/>
          <ac:spMkLst>
            <pc:docMk/>
            <pc:sldMk cId="1252044223" sldId="285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10-03T19:55:27.389" v="4321" actId="20577"/>
          <ac:spMkLst>
            <pc:docMk/>
            <pc:sldMk cId="1252044223" sldId="285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EC6A1346-B3ED-4275-AB2A-12BB1E1A2C08}" dt="2022-10-03T20:01:53.186" v="4699" actId="20577"/>
        <pc:sldMkLst>
          <pc:docMk/>
          <pc:sldMk cId="3996346991" sldId="286"/>
        </pc:sldMkLst>
        <pc:spChg chg="mod">
          <ac:chgData name="Tim Lagas" userId="dc19a49f-3731-4ec5-b698-cc42c7c8f0e3" providerId="ADAL" clId="{EC6A1346-B3ED-4275-AB2A-12BB1E1A2C08}" dt="2022-10-03T20:00:35.972" v="4625" actId="113"/>
          <ac:spMkLst>
            <pc:docMk/>
            <pc:sldMk cId="3996346991" sldId="286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10-03T20:01:53.186" v="4699" actId="20577"/>
          <ac:spMkLst>
            <pc:docMk/>
            <pc:sldMk cId="3996346991" sldId="286"/>
            <ac:spMk id="3" creationId="{00000000-0000-0000-0000-000000000000}"/>
          </ac:spMkLst>
        </pc:spChg>
      </pc:sldChg>
      <pc:sldChg chg="modSp mod">
        <pc:chgData name="Tim Lagas" userId="dc19a49f-3731-4ec5-b698-cc42c7c8f0e3" providerId="ADAL" clId="{EC6A1346-B3ED-4275-AB2A-12BB1E1A2C08}" dt="2022-10-03T20:01:20.956" v="4646" actId="20577"/>
        <pc:sldMkLst>
          <pc:docMk/>
          <pc:sldMk cId="1753498625" sldId="287"/>
        </pc:sldMkLst>
        <pc:spChg chg="mod">
          <ac:chgData name="Tim Lagas" userId="dc19a49f-3731-4ec5-b698-cc42c7c8f0e3" providerId="ADAL" clId="{EC6A1346-B3ED-4275-AB2A-12BB1E1A2C08}" dt="2022-10-03T20:01:09.831" v="4643" actId="20577"/>
          <ac:spMkLst>
            <pc:docMk/>
            <pc:sldMk cId="1753498625" sldId="287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10-03T20:01:20.956" v="4646" actId="20577"/>
          <ac:spMkLst>
            <pc:docMk/>
            <pc:sldMk cId="1753498625" sldId="287"/>
            <ac:spMk id="3" creationId="{00000000-0000-0000-0000-000000000000}"/>
          </ac:spMkLst>
        </pc:spChg>
      </pc:sldChg>
      <pc:sldChg chg="modSp del mod">
        <pc:chgData name="Tim Lagas" userId="dc19a49f-3731-4ec5-b698-cc42c7c8f0e3" providerId="ADAL" clId="{EC6A1346-B3ED-4275-AB2A-12BB1E1A2C08}" dt="2022-10-03T20:02:33.551" v="4710" actId="47"/>
        <pc:sldMkLst>
          <pc:docMk/>
          <pc:sldMk cId="3569962302" sldId="289"/>
        </pc:sldMkLst>
        <pc:spChg chg="mod">
          <ac:chgData name="Tim Lagas" userId="dc19a49f-3731-4ec5-b698-cc42c7c8f0e3" providerId="ADAL" clId="{EC6A1346-B3ED-4275-AB2A-12BB1E1A2C08}" dt="2022-10-03T20:01:59.380" v="4700" actId="113"/>
          <ac:spMkLst>
            <pc:docMk/>
            <pc:sldMk cId="3569962302" sldId="289"/>
            <ac:spMk id="2" creationId="{00000000-0000-0000-0000-000000000000}"/>
          </ac:spMkLst>
        </pc:spChg>
      </pc:sldChg>
      <pc:sldChg chg="modSp mod">
        <pc:chgData name="Tim Lagas" userId="dc19a49f-3731-4ec5-b698-cc42c7c8f0e3" providerId="ADAL" clId="{EC6A1346-B3ED-4275-AB2A-12BB1E1A2C08}" dt="2022-09-29T10:49:37.879" v="1894" actId="1076"/>
        <pc:sldMkLst>
          <pc:docMk/>
          <pc:sldMk cId="432942389" sldId="290"/>
        </pc:sldMkLst>
        <pc:spChg chg="mod">
          <ac:chgData name="Tim Lagas" userId="dc19a49f-3731-4ec5-b698-cc42c7c8f0e3" providerId="ADAL" clId="{EC6A1346-B3ED-4275-AB2A-12BB1E1A2C08}" dt="2022-09-29T10:49:37.879" v="1894" actId="1076"/>
          <ac:spMkLst>
            <pc:docMk/>
            <pc:sldMk cId="432942389" sldId="290"/>
            <ac:spMk id="2" creationId="{63C881CC-B262-49B2-8826-7B1D889D7612}"/>
          </ac:spMkLst>
        </pc:spChg>
        <pc:spChg chg="mod">
          <ac:chgData name="Tim Lagas" userId="dc19a49f-3731-4ec5-b698-cc42c7c8f0e3" providerId="ADAL" clId="{EC6A1346-B3ED-4275-AB2A-12BB1E1A2C08}" dt="2022-09-29T10:49:33.649" v="1893" actId="1076"/>
          <ac:spMkLst>
            <pc:docMk/>
            <pc:sldMk cId="432942389" sldId="290"/>
            <ac:spMk id="3" creationId="{994E4B0B-79EB-4BD4-B337-93108B00AACC}"/>
          </ac:spMkLst>
        </pc:spChg>
      </pc:sldChg>
      <pc:sldChg chg="modSp mod">
        <pc:chgData name="Tim Lagas" userId="dc19a49f-3731-4ec5-b698-cc42c7c8f0e3" providerId="ADAL" clId="{EC6A1346-B3ED-4275-AB2A-12BB1E1A2C08}" dt="2022-10-03T18:18:49.757" v="2762" actId="20577"/>
        <pc:sldMkLst>
          <pc:docMk/>
          <pc:sldMk cId="724771964" sldId="291"/>
        </pc:sldMkLst>
        <pc:spChg chg="mod">
          <ac:chgData name="Tim Lagas" userId="dc19a49f-3731-4ec5-b698-cc42c7c8f0e3" providerId="ADAL" clId="{EC6A1346-B3ED-4275-AB2A-12BB1E1A2C08}" dt="2022-09-27T18:19:48.831" v="966" actId="20577"/>
          <ac:spMkLst>
            <pc:docMk/>
            <pc:sldMk cId="724771964" sldId="291"/>
            <ac:spMk id="4" creationId="{7E256807-68E5-45A0-8DD0-5696A7E4E94A}"/>
          </ac:spMkLst>
        </pc:spChg>
        <pc:spChg chg="mod">
          <ac:chgData name="Tim Lagas" userId="dc19a49f-3731-4ec5-b698-cc42c7c8f0e3" providerId="ADAL" clId="{EC6A1346-B3ED-4275-AB2A-12BB1E1A2C08}" dt="2022-10-03T18:18:49.757" v="2762" actId="20577"/>
          <ac:spMkLst>
            <pc:docMk/>
            <pc:sldMk cId="724771964" sldId="291"/>
            <ac:spMk id="6" creationId="{81B96BA2-902A-4078-8942-E8A2417A9A29}"/>
          </ac:spMkLst>
        </pc:spChg>
        <pc:graphicFrameChg chg="mod modGraphic">
          <ac:chgData name="Tim Lagas" userId="dc19a49f-3731-4ec5-b698-cc42c7c8f0e3" providerId="ADAL" clId="{EC6A1346-B3ED-4275-AB2A-12BB1E1A2C08}" dt="2022-10-03T14:45:17.398" v="2648" actId="20577"/>
          <ac:graphicFrameMkLst>
            <pc:docMk/>
            <pc:sldMk cId="724771964" sldId="291"/>
            <ac:graphicFrameMk id="7" creationId="{E301E4D4-09EB-42FE-AC70-36D3DFBAE62B}"/>
          </ac:graphicFrameMkLst>
        </pc:graphicFrameChg>
      </pc:sldChg>
      <pc:sldChg chg="modSp mod">
        <pc:chgData name="Tim Lagas" userId="dc19a49f-3731-4ec5-b698-cc42c7c8f0e3" providerId="ADAL" clId="{EC6A1346-B3ED-4275-AB2A-12BB1E1A2C08}" dt="2022-10-03T20:02:27.623" v="4709" actId="20577"/>
        <pc:sldMkLst>
          <pc:docMk/>
          <pc:sldMk cId="3366585734" sldId="328"/>
        </pc:sldMkLst>
        <pc:spChg chg="mod">
          <ac:chgData name="Tim Lagas" userId="dc19a49f-3731-4ec5-b698-cc42c7c8f0e3" providerId="ADAL" clId="{EC6A1346-B3ED-4275-AB2A-12BB1E1A2C08}" dt="2022-10-03T20:02:14.832" v="4703" actId="207"/>
          <ac:spMkLst>
            <pc:docMk/>
            <pc:sldMk cId="3366585734" sldId="328"/>
            <ac:spMk id="2" creationId="{4487B8ED-6CF3-4220-9DF8-C912D594A3AD}"/>
          </ac:spMkLst>
        </pc:spChg>
        <pc:spChg chg="mod">
          <ac:chgData name="Tim Lagas" userId="dc19a49f-3731-4ec5-b698-cc42c7c8f0e3" providerId="ADAL" clId="{EC6A1346-B3ED-4275-AB2A-12BB1E1A2C08}" dt="2022-10-03T20:02:27.623" v="4709" actId="20577"/>
          <ac:spMkLst>
            <pc:docMk/>
            <pc:sldMk cId="3366585734" sldId="328"/>
            <ac:spMk id="3" creationId="{10BF9FE2-0B9B-49C3-978E-63845B117598}"/>
          </ac:spMkLst>
        </pc:spChg>
      </pc:sldChg>
      <pc:sldChg chg="modSp mod ord">
        <pc:chgData name="Tim Lagas" userId="dc19a49f-3731-4ec5-b698-cc42c7c8f0e3" providerId="ADAL" clId="{EC6A1346-B3ED-4275-AB2A-12BB1E1A2C08}" dt="2022-10-03T20:00:09.933" v="4621" actId="113"/>
        <pc:sldMkLst>
          <pc:docMk/>
          <pc:sldMk cId="3657259251" sldId="330"/>
        </pc:sldMkLst>
        <pc:spChg chg="mod">
          <ac:chgData name="Tim Lagas" userId="dc19a49f-3731-4ec5-b698-cc42c7c8f0e3" providerId="ADAL" clId="{EC6A1346-B3ED-4275-AB2A-12BB1E1A2C08}" dt="2022-10-03T20:00:09.933" v="4621" actId="113"/>
          <ac:spMkLst>
            <pc:docMk/>
            <pc:sldMk cId="3657259251" sldId="330"/>
            <ac:spMk id="2" creationId="{6591E7B5-97C3-8373-B044-70C7236C83CF}"/>
          </ac:spMkLst>
        </pc:spChg>
      </pc:sldChg>
      <pc:sldChg chg="modSp mod ord">
        <pc:chgData name="Tim Lagas" userId="dc19a49f-3731-4ec5-b698-cc42c7c8f0e3" providerId="ADAL" clId="{EC6A1346-B3ED-4275-AB2A-12BB1E1A2C08}" dt="2022-10-03T20:00:05.900" v="4620"/>
        <pc:sldMkLst>
          <pc:docMk/>
          <pc:sldMk cId="2318208189" sldId="332"/>
        </pc:sldMkLst>
        <pc:spChg chg="mod">
          <ac:chgData name="Tim Lagas" userId="dc19a49f-3731-4ec5-b698-cc42c7c8f0e3" providerId="ADAL" clId="{EC6A1346-B3ED-4275-AB2A-12BB1E1A2C08}" dt="2022-10-03T20:00:02.129" v="4618" actId="20577"/>
          <ac:spMkLst>
            <pc:docMk/>
            <pc:sldMk cId="2318208189" sldId="332"/>
            <ac:spMk id="2" creationId="{00000000-0000-0000-0000-000000000000}"/>
          </ac:spMkLst>
        </pc:spChg>
        <pc:spChg chg="mod">
          <ac:chgData name="Tim Lagas" userId="dc19a49f-3731-4ec5-b698-cc42c7c8f0e3" providerId="ADAL" clId="{EC6A1346-B3ED-4275-AB2A-12BB1E1A2C08}" dt="2022-09-27T18:21:23.149" v="979" actId="5793"/>
          <ac:spMkLst>
            <pc:docMk/>
            <pc:sldMk cId="2318208189" sldId="332"/>
            <ac:spMk id="3" creationId="{00000000-0000-0000-0000-000000000000}"/>
          </ac:spMkLst>
        </pc:spChg>
      </pc:sldChg>
      <pc:sldChg chg="modSp new mod ord">
        <pc:chgData name="Tim Lagas" userId="dc19a49f-3731-4ec5-b698-cc42c7c8f0e3" providerId="ADAL" clId="{EC6A1346-B3ED-4275-AB2A-12BB1E1A2C08}" dt="2022-10-03T18:19:22.929" v="2768" actId="255"/>
        <pc:sldMkLst>
          <pc:docMk/>
          <pc:sldMk cId="903558039" sldId="333"/>
        </pc:sldMkLst>
        <pc:spChg chg="mod">
          <ac:chgData name="Tim Lagas" userId="dc19a49f-3731-4ec5-b698-cc42c7c8f0e3" providerId="ADAL" clId="{EC6A1346-B3ED-4275-AB2A-12BB1E1A2C08}" dt="2022-09-27T08:37:15.872" v="20" actId="20577"/>
          <ac:spMkLst>
            <pc:docMk/>
            <pc:sldMk cId="903558039" sldId="333"/>
            <ac:spMk id="2" creationId="{D5EFF44E-CA40-66F6-471A-C7667245BC48}"/>
          </ac:spMkLst>
        </pc:spChg>
        <pc:spChg chg="mod">
          <ac:chgData name="Tim Lagas" userId="dc19a49f-3731-4ec5-b698-cc42c7c8f0e3" providerId="ADAL" clId="{EC6A1346-B3ED-4275-AB2A-12BB1E1A2C08}" dt="2022-10-03T18:19:22.929" v="2768" actId="255"/>
          <ac:spMkLst>
            <pc:docMk/>
            <pc:sldMk cId="903558039" sldId="333"/>
            <ac:spMk id="3" creationId="{CD0D5C44-7F75-8B0E-305B-346BBEBA9C68}"/>
          </ac:spMkLst>
        </pc:spChg>
      </pc:sldChg>
      <pc:sldChg chg="addSp delSp modSp new mod ord modAnim">
        <pc:chgData name="Tim Lagas" userId="dc19a49f-3731-4ec5-b698-cc42c7c8f0e3" providerId="ADAL" clId="{EC6A1346-B3ED-4275-AB2A-12BB1E1A2C08}" dt="2022-10-03T18:45:18.245" v="2934" actId="207"/>
        <pc:sldMkLst>
          <pc:docMk/>
          <pc:sldMk cId="1393010440" sldId="334"/>
        </pc:sldMkLst>
        <pc:spChg chg="mod">
          <ac:chgData name="Tim Lagas" userId="dc19a49f-3731-4ec5-b698-cc42c7c8f0e3" providerId="ADAL" clId="{EC6A1346-B3ED-4275-AB2A-12BB1E1A2C08}" dt="2022-10-03T18:40:59.050" v="2915" actId="113"/>
          <ac:spMkLst>
            <pc:docMk/>
            <pc:sldMk cId="1393010440" sldId="334"/>
            <ac:spMk id="2" creationId="{27239B9E-A4B8-10D2-17BA-DF916D010681}"/>
          </ac:spMkLst>
        </pc:spChg>
        <pc:spChg chg="del mod">
          <ac:chgData name="Tim Lagas" userId="dc19a49f-3731-4ec5-b698-cc42c7c8f0e3" providerId="ADAL" clId="{EC6A1346-B3ED-4275-AB2A-12BB1E1A2C08}" dt="2022-10-03T18:40:51.553" v="2912" actId="478"/>
          <ac:spMkLst>
            <pc:docMk/>
            <pc:sldMk cId="1393010440" sldId="334"/>
            <ac:spMk id="3" creationId="{21ABCC54-C1F1-DBCC-2809-EF7DCE3FF675}"/>
          </ac:spMkLst>
        </pc:spChg>
        <pc:spChg chg="add mod">
          <ac:chgData name="Tim Lagas" userId="dc19a49f-3731-4ec5-b698-cc42c7c8f0e3" providerId="ADAL" clId="{EC6A1346-B3ED-4275-AB2A-12BB1E1A2C08}" dt="2022-10-03T18:42:51.506" v="2922" actId="255"/>
          <ac:spMkLst>
            <pc:docMk/>
            <pc:sldMk cId="1393010440" sldId="334"/>
            <ac:spMk id="5" creationId="{34F4B234-12F6-0BD4-C276-7245CE39BF2F}"/>
          </ac:spMkLst>
        </pc:spChg>
        <pc:spChg chg="add mod">
          <ac:chgData name="Tim Lagas" userId="dc19a49f-3731-4ec5-b698-cc42c7c8f0e3" providerId="ADAL" clId="{EC6A1346-B3ED-4275-AB2A-12BB1E1A2C08}" dt="2022-10-03T18:43:28.514" v="2927" actId="1076"/>
          <ac:spMkLst>
            <pc:docMk/>
            <pc:sldMk cId="1393010440" sldId="334"/>
            <ac:spMk id="7" creationId="{9AB85373-7DFD-5839-A1ED-EE22C79727AC}"/>
          </ac:spMkLst>
        </pc:spChg>
        <pc:spChg chg="add del mod">
          <ac:chgData name="Tim Lagas" userId="dc19a49f-3731-4ec5-b698-cc42c7c8f0e3" providerId="ADAL" clId="{EC6A1346-B3ED-4275-AB2A-12BB1E1A2C08}" dt="2022-10-03T18:40:49.153" v="2911"/>
          <ac:spMkLst>
            <pc:docMk/>
            <pc:sldMk cId="1393010440" sldId="334"/>
            <ac:spMk id="8" creationId="{60141CE7-DA38-3B9B-2D47-93274F269E20}"/>
          </ac:spMkLst>
        </pc:spChg>
        <pc:spChg chg="add del mod">
          <ac:chgData name="Tim Lagas" userId="dc19a49f-3731-4ec5-b698-cc42c7c8f0e3" providerId="ADAL" clId="{EC6A1346-B3ED-4275-AB2A-12BB1E1A2C08}" dt="2022-10-03T18:40:55.389" v="2914" actId="478"/>
          <ac:spMkLst>
            <pc:docMk/>
            <pc:sldMk cId="1393010440" sldId="334"/>
            <ac:spMk id="10" creationId="{91B3C822-E137-15EA-4235-BED5EBEB8CD7}"/>
          </ac:spMkLst>
        </pc:spChg>
        <pc:spChg chg="add del mod">
          <ac:chgData name="Tim Lagas" userId="dc19a49f-3731-4ec5-b698-cc42c7c8f0e3" providerId="ADAL" clId="{EC6A1346-B3ED-4275-AB2A-12BB1E1A2C08}" dt="2022-10-03T18:42:16.360" v="2916" actId="478"/>
          <ac:spMkLst>
            <pc:docMk/>
            <pc:sldMk cId="1393010440" sldId="334"/>
            <ac:spMk id="11" creationId="{0215D7AA-E09C-CD15-7D3F-460A0C919929}"/>
          </ac:spMkLst>
        </pc:spChg>
        <pc:spChg chg="add mod">
          <ac:chgData name="Tim Lagas" userId="dc19a49f-3731-4ec5-b698-cc42c7c8f0e3" providerId="ADAL" clId="{EC6A1346-B3ED-4275-AB2A-12BB1E1A2C08}" dt="2022-10-03T18:43:34.226" v="2928" actId="1076"/>
          <ac:spMkLst>
            <pc:docMk/>
            <pc:sldMk cId="1393010440" sldId="334"/>
            <ac:spMk id="13" creationId="{0F2ACA5D-935B-92A7-31FA-3B4CDCB69664}"/>
          </ac:spMkLst>
        </pc:spChg>
        <pc:spChg chg="add mod">
          <ac:chgData name="Tim Lagas" userId="dc19a49f-3731-4ec5-b698-cc42c7c8f0e3" providerId="ADAL" clId="{EC6A1346-B3ED-4275-AB2A-12BB1E1A2C08}" dt="2022-10-03T18:45:18.245" v="2934" actId="207"/>
          <ac:spMkLst>
            <pc:docMk/>
            <pc:sldMk cId="1393010440" sldId="334"/>
            <ac:spMk id="15" creationId="{308A293A-2DF6-1481-9AE2-1BD1552FBC0D}"/>
          </ac:spMkLst>
        </pc:spChg>
        <pc:picChg chg="add mod">
          <ac:chgData name="Tim Lagas" userId="dc19a49f-3731-4ec5-b698-cc42c7c8f0e3" providerId="ADAL" clId="{EC6A1346-B3ED-4275-AB2A-12BB1E1A2C08}" dt="2022-10-03T18:32:45.049" v="2823" actId="14100"/>
          <ac:picMkLst>
            <pc:docMk/>
            <pc:sldMk cId="1393010440" sldId="334"/>
            <ac:picMk id="4" creationId="{DDAF9911-6B3E-3457-7F47-D60051B0C7F3}"/>
          </ac:picMkLst>
        </pc:picChg>
      </pc:sldChg>
      <pc:sldChg chg="modSp new add del mod ord modAnim">
        <pc:chgData name="Tim Lagas" userId="dc19a49f-3731-4ec5-b698-cc42c7c8f0e3" providerId="ADAL" clId="{EC6A1346-B3ED-4275-AB2A-12BB1E1A2C08}" dt="2022-10-03T19:38:47.555" v="3847"/>
        <pc:sldMkLst>
          <pc:docMk/>
          <pc:sldMk cId="29151190" sldId="335"/>
        </pc:sldMkLst>
        <pc:spChg chg="mod">
          <ac:chgData name="Tim Lagas" userId="dc19a49f-3731-4ec5-b698-cc42c7c8f0e3" providerId="ADAL" clId="{EC6A1346-B3ED-4275-AB2A-12BB1E1A2C08}" dt="2022-10-03T19:38:32.833" v="3843" actId="113"/>
          <ac:spMkLst>
            <pc:docMk/>
            <pc:sldMk cId="29151190" sldId="335"/>
            <ac:spMk id="2" creationId="{47C2C6B1-0ED7-44F9-CE87-92BCA6080F9C}"/>
          </ac:spMkLst>
        </pc:spChg>
        <pc:spChg chg="mod">
          <ac:chgData name="Tim Lagas" userId="dc19a49f-3731-4ec5-b698-cc42c7c8f0e3" providerId="ADAL" clId="{EC6A1346-B3ED-4275-AB2A-12BB1E1A2C08}" dt="2022-10-03T19:38:12.552" v="3830" actId="255"/>
          <ac:spMkLst>
            <pc:docMk/>
            <pc:sldMk cId="29151190" sldId="335"/>
            <ac:spMk id="3" creationId="{BB22225D-3B4B-2C7E-B877-E5BBBE295121}"/>
          </ac:spMkLst>
        </pc:spChg>
      </pc:sldChg>
      <pc:sldChg chg="modSp new del mod ord">
        <pc:chgData name="Tim Lagas" userId="dc19a49f-3731-4ec5-b698-cc42c7c8f0e3" providerId="ADAL" clId="{EC6A1346-B3ED-4275-AB2A-12BB1E1A2C08}" dt="2022-10-03T20:00:29.130" v="4624" actId="47"/>
        <pc:sldMkLst>
          <pc:docMk/>
          <pc:sldMk cId="192209251" sldId="336"/>
        </pc:sldMkLst>
        <pc:spChg chg="mod">
          <ac:chgData name="Tim Lagas" userId="dc19a49f-3731-4ec5-b698-cc42c7c8f0e3" providerId="ADAL" clId="{EC6A1346-B3ED-4275-AB2A-12BB1E1A2C08}" dt="2022-09-27T13:46:46.133" v="440" actId="20577"/>
          <ac:spMkLst>
            <pc:docMk/>
            <pc:sldMk cId="192209251" sldId="336"/>
            <ac:spMk id="2" creationId="{19C1AD33-193A-2698-A0B9-B394C8E8A374}"/>
          </ac:spMkLst>
        </pc:spChg>
        <pc:spChg chg="mod">
          <ac:chgData name="Tim Lagas" userId="dc19a49f-3731-4ec5-b698-cc42c7c8f0e3" providerId="ADAL" clId="{EC6A1346-B3ED-4275-AB2A-12BB1E1A2C08}" dt="2022-09-27T13:46:42.223" v="423"/>
          <ac:spMkLst>
            <pc:docMk/>
            <pc:sldMk cId="192209251" sldId="336"/>
            <ac:spMk id="3" creationId="{D85C76EB-853D-285C-D122-314362BC5D3E}"/>
          </ac:spMkLst>
        </pc:spChg>
      </pc:sldChg>
      <pc:sldChg chg="addSp modSp new mod ord modAnim">
        <pc:chgData name="Tim Lagas" userId="dc19a49f-3731-4ec5-b698-cc42c7c8f0e3" providerId="ADAL" clId="{EC6A1346-B3ED-4275-AB2A-12BB1E1A2C08}" dt="2022-10-03T19:31:19.048" v="3802" actId="113"/>
        <pc:sldMkLst>
          <pc:docMk/>
          <pc:sldMk cId="1818477567" sldId="337"/>
        </pc:sldMkLst>
        <pc:spChg chg="mod">
          <ac:chgData name="Tim Lagas" userId="dc19a49f-3731-4ec5-b698-cc42c7c8f0e3" providerId="ADAL" clId="{EC6A1346-B3ED-4275-AB2A-12BB1E1A2C08}" dt="2022-10-03T19:31:19.048" v="3802" actId="113"/>
          <ac:spMkLst>
            <pc:docMk/>
            <pc:sldMk cId="1818477567" sldId="337"/>
            <ac:spMk id="2" creationId="{BAD358D6-7D42-B129-6F8D-F02EB6D05C32}"/>
          </ac:spMkLst>
        </pc:spChg>
        <pc:spChg chg="mod">
          <ac:chgData name="Tim Lagas" userId="dc19a49f-3731-4ec5-b698-cc42c7c8f0e3" providerId="ADAL" clId="{EC6A1346-B3ED-4275-AB2A-12BB1E1A2C08}" dt="2022-10-03T19:31:00.857" v="3785" actId="20577"/>
          <ac:spMkLst>
            <pc:docMk/>
            <pc:sldMk cId="1818477567" sldId="337"/>
            <ac:spMk id="3" creationId="{858FFAFA-4A2B-57B1-2F15-BAABF3567D1A}"/>
          </ac:spMkLst>
        </pc:spChg>
        <pc:picChg chg="add mod">
          <ac:chgData name="Tim Lagas" userId="dc19a49f-3731-4ec5-b698-cc42c7c8f0e3" providerId="ADAL" clId="{EC6A1346-B3ED-4275-AB2A-12BB1E1A2C08}" dt="2022-10-03T19:30:48.993" v="3779"/>
          <ac:picMkLst>
            <pc:docMk/>
            <pc:sldMk cId="1818477567" sldId="337"/>
            <ac:picMk id="4098" creationId="{AE731954-9F35-2E39-0D64-8D123AE00E9E}"/>
          </ac:picMkLst>
        </pc:picChg>
      </pc:sldChg>
      <pc:sldChg chg="addSp modSp new mod ord modAnim">
        <pc:chgData name="Tim Lagas" userId="dc19a49f-3731-4ec5-b698-cc42c7c8f0e3" providerId="ADAL" clId="{EC6A1346-B3ED-4275-AB2A-12BB1E1A2C08}" dt="2022-10-03T19:31:59.527" v="3806"/>
        <pc:sldMkLst>
          <pc:docMk/>
          <pc:sldMk cId="1851179563" sldId="338"/>
        </pc:sldMkLst>
        <pc:spChg chg="mod">
          <ac:chgData name="Tim Lagas" userId="dc19a49f-3731-4ec5-b698-cc42c7c8f0e3" providerId="ADAL" clId="{EC6A1346-B3ED-4275-AB2A-12BB1E1A2C08}" dt="2022-10-03T19:31:37.849" v="3803" actId="113"/>
          <ac:spMkLst>
            <pc:docMk/>
            <pc:sldMk cId="1851179563" sldId="338"/>
            <ac:spMk id="2" creationId="{450AAF37-0311-982C-14F1-F998DA4B4400}"/>
          </ac:spMkLst>
        </pc:spChg>
        <pc:picChg chg="add mod">
          <ac:chgData name="Tim Lagas" userId="dc19a49f-3731-4ec5-b698-cc42c7c8f0e3" providerId="ADAL" clId="{EC6A1346-B3ED-4275-AB2A-12BB1E1A2C08}" dt="2022-09-27T18:15:57.747" v="855" actId="1076"/>
          <ac:picMkLst>
            <pc:docMk/>
            <pc:sldMk cId="1851179563" sldId="338"/>
            <ac:picMk id="1026" creationId="{C9842637-4F59-F68D-48A1-D0895D62F869}"/>
          </ac:picMkLst>
        </pc:picChg>
      </pc:sldChg>
      <pc:sldChg chg="modSp new del mod ord">
        <pc:chgData name="Tim Lagas" userId="dc19a49f-3731-4ec5-b698-cc42c7c8f0e3" providerId="ADAL" clId="{EC6A1346-B3ED-4275-AB2A-12BB1E1A2C08}" dt="2022-09-27T18:13:45.950" v="816" actId="47"/>
        <pc:sldMkLst>
          <pc:docMk/>
          <pc:sldMk cId="3933427000" sldId="338"/>
        </pc:sldMkLst>
        <pc:spChg chg="mod">
          <ac:chgData name="Tim Lagas" userId="dc19a49f-3731-4ec5-b698-cc42c7c8f0e3" providerId="ADAL" clId="{EC6A1346-B3ED-4275-AB2A-12BB1E1A2C08}" dt="2022-09-27T18:09:22.228" v="646" actId="20577"/>
          <ac:spMkLst>
            <pc:docMk/>
            <pc:sldMk cId="3933427000" sldId="338"/>
            <ac:spMk id="2" creationId="{A96EFB12-0FCF-EADC-F113-F14A3B572C96}"/>
          </ac:spMkLst>
        </pc:spChg>
        <pc:spChg chg="mod">
          <ac:chgData name="Tim Lagas" userId="dc19a49f-3731-4ec5-b698-cc42c7c8f0e3" providerId="ADAL" clId="{EC6A1346-B3ED-4275-AB2A-12BB1E1A2C08}" dt="2022-09-27T18:13:29.880" v="807" actId="27636"/>
          <ac:spMkLst>
            <pc:docMk/>
            <pc:sldMk cId="3933427000" sldId="338"/>
            <ac:spMk id="3" creationId="{E4273752-E0A4-CA8D-25CC-76DDCD17B6C6}"/>
          </ac:spMkLst>
        </pc:spChg>
      </pc:sldChg>
      <pc:sldChg chg="modSp new del mod ord">
        <pc:chgData name="Tim Lagas" userId="dc19a49f-3731-4ec5-b698-cc42c7c8f0e3" providerId="ADAL" clId="{EC6A1346-B3ED-4275-AB2A-12BB1E1A2C08}" dt="2022-10-03T20:00:25.999" v="4623" actId="47"/>
        <pc:sldMkLst>
          <pc:docMk/>
          <pc:sldMk cId="177691190" sldId="339"/>
        </pc:sldMkLst>
        <pc:spChg chg="mod">
          <ac:chgData name="Tim Lagas" userId="dc19a49f-3731-4ec5-b698-cc42c7c8f0e3" providerId="ADAL" clId="{EC6A1346-B3ED-4275-AB2A-12BB1E1A2C08}" dt="2022-10-03T20:00:19.768" v="4622" actId="113"/>
          <ac:spMkLst>
            <pc:docMk/>
            <pc:sldMk cId="177691190" sldId="339"/>
            <ac:spMk id="2" creationId="{A0506AAF-E980-A902-ED75-CA113F9F324D}"/>
          </ac:spMkLst>
        </pc:spChg>
        <pc:spChg chg="mod">
          <ac:chgData name="Tim Lagas" userId="dc19a49f-3731-4ec5-b698-cc42c7c8f0e3" providerId="ADAL" clId="{EC6A1346-B3ED-4275-AB2A-12BB1E1A2C08}" dt="2022-09-27T18:35:43.717" v="1840" actId="20577"/>
          <ac:spMkLst>
            <pc:docMk/>
            <pc:sldMk cId="177691190" sldId="339"/>
            <ac:spMk id="3" creationId="{32A81769-A3DC-63C8-D19C-4C5F6C39C0C1}"/>
          </ac:spMkLst>
        </pc:spChg>
      </pc:sldChg>
      <pc:sldChg chg="addSp delSp modSp new mod ord modAnim">
        <pc:chgData name="Tim Lagas" userId="dc19a49f-3731-4ec5-b698-cc42c7c8f0e3" providerId="ADAL" clId="{EC6A1346-B3ED-4275-AB2A-12BB1E1A2C08}" dt="2022-10-03T13:55:17.843" v="2452" actId="113"/>
        <pc:sldMkLst>
          <pc:docMk/>
          <pc:sldMk cId="2070627905" sldId="340"/>
        </pc:sldMkLst>
        <pc:spChg chg="mod">
          <ac:chgData name="Tim Lagas" userId="dc19a49f-3731-4ec5-b698-cc42c7c8f0e3" providerId="ADAL" clId="{EC6A1346-B3ED-4275-AB2A-12BB1E1A2C08}" dt="2022-10-03T13:55:17.843" v="2452" actId="113"/>
          <ac:spMkLst>
            <pc:docMk/>
            <pc:sldMk cId="2070627905" sldId="340"/>
            <ac:spMk id="2" creationId="{7B757488-D4D3-BCA3-E036-D07433B0B89D}"/>
          </ac:spMkLst>
        </pc:spChg>
        <pc:spChg chg="del">
          <ac:chgData name="Tim Lagas" userId="dc19a49f-3731-4ec5-b698-cc42c7c8f0e3" providerId="ADAL" clId="{EC6A1346-B3ED-4275-AB2A-12BB1E1A2C08}" dt="2022-10-03T13:51:10.435" v="2433" actId="478"/>
          <ac:spMkLst>
            <pc:docMk/>
            <pc:sldMk cId="2070627905" sldId="340"/>
            <ac:spMk id="3" creationId="{F9960C26-43BC-9532-E31F-9EEF0688D6BD}"/>
          </ac:spMkLst>
        </pc:spChg>
        <pc:picChg chg="add mod">
          <ac:chgData name="Tim Lagas" userId="dc19a49f-3731-4ec5-b698-cc42c7c8f0e3" providerId="ADAL" clId="{EC6A1346-B3ED-4275-AB2A-12BB1E1A2C08}" dt="2022-10-03T13:55:07.281" v="2451" actId="14100"/>
          <ac:picMkLst>
            <pc:docMk/>
            <pc:sldMk cId="2070627905" sldId="340"/>
            <ac:picMk id="4" creationId="{2DD44E85-24EE-14C5-5792-F78409F0C39A}"/>
          </ac:picMkLst>
        </pc:picChg>
      </pc:sldChg>
      <pc:sldChg chg="addSp delSp modSp new mod">
        <pc:chgData name="Tim Lagas" userId="dc19a49f-3731-4ec5-b698-cc42c7c8f0e3" providerId="ADAL" clId="{EC6A1346-B3ED-4275-AB2A-12BB1E1A2C08}" dt="2022-10-03T19:13:27.967" v="3617"/>
        <pc:sldMkLst>
          <pc:docMk/>
          <pc:sldMk cId="2807872316" sldId="341"/>
        </pc:sldMkLst>
        <pc:spChg chg="mod">
          <ac:chgData name="Tim Lagas" userId="dc19a49f-3731-4ec5-b698-cc42c7c8f0e3" providerId="ADAL" clId="{EC6A1346-B3ED-4275-AB2A-12BB1E1A2C08}" dt="2022-10-03T14:43:53.942" v="2490" actId="20577"/>
          <ac:spMkLst>
            <pc:docMk/>
            <pc:sldMk cId="2807872316" sldId="341"/>
            <ac:spMk id="2" creationId="{73C63CED-EA31-3FE9-B7B9-A1D0274F9A81}"/>
          </ac:spMkLst>
        </pc:spChg>
        <pc:spChg chg="mod">
          <ac:chgData name="Tim Lagas" userId="dc19a49f-3731-4ec5-b698-cc42c7c8f0e3" providerId="ADAL" clId="{EC6A1346-B3ED-4275-AB2A-12BB1E1A2C08}" dt="2022-10-03T19:13:27.967" v="3617"/>
          <ac:spMkLst>
            <pc:docMk/>
            <pc:sldMk cId="2807872316" sldId="341"/>
            <ac:spMk id="3" creationId="{FDA7B14C-02E8-5DBE-4F00-F22FCA50F940}"/>
          </ac:spMkLst>
        </pc:spChg>
        <pc:spChg chg="add del">
          <ac:chgData name="Tim Lagas" userId="dc19a49f-3731-4ec5-b698-cc42c7c8f0e3" providerId="ADAL" clId="{EC6A1346-B3ED-4275-AB2A-12BB1E1A2C08}" dt="2022-10-03T14:25:18.332" v="2476" actId="22"/>
          <ac:spMkLst>
            <pc:docMk/>
            <pc:sldMk cId="2807872316" sldId="341"/>
            <ac:spMk id="5" creationId="{B5CB195F-42C0-DAF1-BFF1-F00B0AC310E6}"/>
          </ac:spMkLst>
        </pc:spChg>
      </pc:sldChg>
      <pc:sldChg chg="addSp delSp modSp add mod ord modAnim">
        <pc:chgData name="Tim Lagas" userId="dc19a49f-3731-4ec5-b698-cc42c7c8f0e3" providerId="ADAL" clId="{EC6A1346-B3ED-4275-AB2A-12BB1E1A2C08}" dt="2022-10-03T19:25:42.025" v="3628" actId="478"/>
        <pc:sldMkLst>
          <pc:docMk/>
          <pc:sldMk cId="1822268100" sldId="342"/>
        </pc:sldMkLst>
        <pc:spChg chg="mod">
          <ac:chgData name="Tim Lagas" userId="dc19a49f-3731-4ec5-b698-cc42c7c8f0e3" providerId="ADAL" clId="{EC6A1346-B3ED-4275-AB2A-12BB1E1A2C08}" dt="2022-10-03T14:47:25.885" v="2676" actId="20577"/>
          <ac:spMkLst>
            <pc:docMk/>
            <pc:sldMk cId="1822268100" sldId="342"/>
            <ac:spMk id="2" creationId="{7B757488-D4D3-BCA3-E036-D07433B0B89D}"/>
          </ac:spMkLst>
        </pc:spChg>
        <pc:spChg chg="add del mod">
          <ac:chgData name="Tim Lagas" userId="dc19a49f-3731-4ec5-b698-cc42c7c8f0e3" providerId="ADAL" clId="{EC6A1346-B3ED-4275-AB2A-12BB1E1A2C08}" dt="2022-10-03T19:25:42.025" v="3628" actId="478"/>
          <ac:spMkLst>
            <pc:docMk/>
            <pc:sldMk cId="1822268100" sldId="342"/>
            <ac:spMk id="3" creationId="{D1CB83AB-85A0-84DF-EC88-8DD4D9A62385}"/>
          </ac:spMkLst>
        </pc:spChg>
        <pc:picChg chg="del">
          <ac:chgData name="Tim Lagas" userId="dc19a49f-3731-4ec5-b698-cc42c7c8f0e3" providerId="ADAL" clId="{EC6A1346-B3ED-4275-AB2A-12BB1E1A2C08}" dt="2022-10-03T14:47:28.332" v="2677" actId="478"/>
          <ac:picMkLst>
            <pc:docMk/>
            <pc:sldMk cId="1822268100" sldId="342"/>
            <ac:picMk id="4" creationId="{2DD44E85-24EE-14C5-5792-F78409F0C39A}"/>
          </ac:picMkLst>
        </pc:picChg>
        <pc:picChg chg="add del mod">
          <ac:chgData name="Tim Lagas" userId="dc19a49f-3731-4ec5-b698-cc42c7c8f0e3" providerId="ADAL" clId="{EC6A1346-B3ED-4275-AB2A-12BB1E1A2C08}" dt="2022-10-03T19:25:36.645" v="3627" actId="478"/>
          <ac:picMkLst>
            <pc:docMk/>
            <pc:sldMk cId="1822268100" sldId="342"/>
            <ac:picMk id="2050" creationId="{146C11B6-8DF8-CEF0-FCBB-66690D6A2C33}"/>
          </ac:picMkLst>
        </pc:picChg>
      </pc:sldChg>
      <pc:sldChg chg="new del ord">
        <pc:chgData name="Tim Lagas" userId="dc19a49f-3731-4ec5-b698-cc42c7c8f0e3" providerId="ADAL" clId="{EC6A1346-B3ED-4275-AB2A-12BB1E1A2C08}" dt="2022-10-03T18:38:15.060" v="2869" actId="47"/>
        <pc:sldMkLst>
          <pc:docMk/>
          <pc:sldMk cId="2708656568" sldId="343"/>
        </pc:sldMkLst>
      </pc:sldChg>
      <pc:sldChg chg="addSp delSp modSp add mod modAnim">
        <pc:chgData name="Tim Lagas" userId="dc19a49f-3731-4ec5-b698-cc42c7c8f0e3" providerId="ADAL" clId="{EC6A1346-B3ED-4275-AB2A-12BB1E1A2C08}" dt="2022-10-03T19:42:34.847" v="3856"/>
        <pc:sldMkLst>
          <pc:docMk/>
          <pc:sldMk cId="111917020" sldId="344"/>
        </pc:sldMkLst>
        <pc:spChg chg="mod">
          <ac:chgData name="Tim Lagas" userId="dc19a49f-3731-4ec5-b698-cc42c7c8f0e3" providerId="ADAL" clId="{EC6A1346-B3ED-4275-AB2A-12BB1E1A2C08}" dt="2022-10-03T18:38:21.618" v="2872" actId="113"/>
          <ac:spMkLst>
            <pc:docMk/>
            <pc:sldMk cId="111917020" sldId="344"/>
            <ac:spMk id="2" creationId="{27239B9E-A4B8-10D2-17BA-DF916D010681}"/>
          </ac:spMkLst>
        </pc:spChg>
        <pc:spChg chg="mod">
          <ac:chgData name="Tim Lagas" userId="dc19a49f-3731-4ec5-b698-cc42c7c8f0e3" providerId="ADAL" clId="{EC6A1346-B3ED-4275-AB2A-12BB1E1A2C08}" dt="2022-10-03T18:40:03.002" v="2888" actId="20577"/>
          <ac:spMkLst>
            <pc:docMk/>
            <pc:sldMk cId="111917020" sldId="344"/>
            <ac:spMk id="3" creationId="{21ABCC54-C1F1-DBCC-2809-EF7DCE3FF675}"/>
          </ac:spMkLst>
        </pc:spChg>
        <pc:spChg chg="del">
          <ac:chgData name="Tim Lagas" userId="dc19a49f-3731-4ec5-b698-cc42c7c8f0e3" providerId="ADAL" clId="{EC6A1346-B3ED-4275-AB2A-12BB1E1A2C08}" dt="2022-10-03T18:38:20.380" v="2871" actId="478"/>
          <ac:spMkLst>
            <pc:docMk/>
            <pc:sldMk cId="111917020" sldId="344"/>
            <ac:spMk id="5" creationId="{34F4B234-12F6-0BD4-C276-7245CE39BF2F}"/>
          </ac:spMkLst>
        </pc:spChg>
        <pc:spChg chg="del">
          <ac:chgData name="Tim Lagas" userId="dc19a49f-3731-4ec5-b698-cc42c7c8f0e3" providerId="ADAL" clId="{EC6A1346-B3ED-4275-AB2A-12BB1E1A2C08}" dt="2022-10-03T18:38:18.682" v="2870" actId="478"/>
          <ac:spMkLst>
            <pc:docMk/>
            <pc:sldMk cId="111917020" sldId="344"/>
            <ac:spMk id="7" creationId="{9AB85373-7DFD-5839-A1ED-EE22C79727AC}"/>
          </ac:spMkLst>
        </pc:spChg>
        <pc:spChg chg="add mod">
          <ac:chgData name="Tim Lagas" userId="dc19a49f-3731-4ec5-b698-cc42c7c8f0e3" providerId="ADAL" clId="{EC6A1346-B3ED-4275-AB2A-12BB1E1A2C08}" dt="2022-10-03T18:40:17.330" v="2897" actId="20577"/>
          <ac:spMkLst>
            <pc:docMk/>
            <pc:sldMk cId="111917020" sldId="344"/>
            <ac:spMk id="8" creationId="{1C367531-BE98-7FA4-2353-B23B55925536}"/>
          </ac:spMkLst>
        </pc:spChg>
      </pc:sldChg>
      <pc:sldChg chg="addSp modSp new mod ord modAnim">
        <pc:chgData name="Tim Lagas" userId="dc19a49f-3731-4ec5-b698-cc42c7c8f0e3" providerId="ADAL" clId="{EC6A1346-B3ED-4275-AB2A-12BB1E1A2C08}" dt="2022-10-03T18:54:07.376" v="3230" actId="207"/>
        <pc:sldMkLst>
          <pc:docMk/>
          <pc:sldMk cId="1245391699" sldId="345"/>
        </pc:sldMkLst>
        <pc:spChg chg="mod">
          <ac:chgData name="Tim Lagas" userId="dc19a49f-3731-4ec5-b698-cc42c7c8f0e3" providerId="ADAL" clId="{EC6A1346-B3ED-4275-AB2A-12BB1E1A2C08}" dt="2022-10-03T18:48:54.595" v="2941"/>
          <ac:spMkLst>
            <pc:docMk/>
            <pc:sldMk cId="1245391699" sldId="345"/>
            <ac:spMk id="2" creationId="{75575F88-25A4-8BA4-FB2A-923EB5C5843F}"/>
          </ac:spMkLst>
        </pc:spChg>
        <pc:spChg chg="mod">
          <ac:chgData name="Tim Lagas" userId="dc19a49f-3731-4ec5-b698-cc42c7c8f0e3" providerId="ADAL" clId="{EC6A1346-B3ED-4275-AB2A-12BB1E1A2C08}" dt="2022-10-03T18:51:49.839" v="3210" actId="20577"/>
          <ac:spMkLst>
            <pc:docMk/>
            <pc:sldMk cId="1245391699" sldId="345"/>
            <ac:spMk id="3" creationId="{16AB286B-8E80-4713-EF1D-303E7B254441}"/>
          </ac:spMkLst>
        </pc:spChg>
        <pc:spChg chg="add mod">
          <ac:chgData name="Tim Lagas" userId="dc19a49f-3731-4ec5-b698-cc42c7c8f0e3" providerId="ADAL" clId="{EC6A1346-B3ED-4275-AB2A-12BB1E1A2C08}" dt="2022-10-03T18:54:07.376" v="3230" actId="207"/>
          <ac:spMkLst>
            <pc:docMk/>
            <pc:sldMk cId="1245391699" sldId="345"/>
            <ac:spMk id="5" creationId="{D4946821-DE3B-AF7F-7778-FDFB33048268}"/>
          </ac:spMkLst>
        </pc:spChg>
      </pc:sldChg>
      <pc:sldChg chg="modSp new mod">
        <pc:chgData name="Tim Lagas" userId="dc19a49f-3731-4ec5-b698-cc42c7c8f0e3" providerId="ADAL" clId="{EC6A1346-B3ED-4275-AB2A-12BB1E1A2C08}" dt="2022-10-03T19:57:30.844" v="4458" actId="113"/>
        <pc:sldMkLst>
          <pc:docMk/>
          <pc:sldMk cId="436694625" sldId="346"/>
        </pc:sldMkLst>
        <pc:spChg chg="mod">
          <ac:chgData name="Tim Lagas" userId="dc19a49f-3731-4ec5-b698-cc42c7c8f0e3" providerId="ADAL" clId="{EC6A1346-B3ED-4275-AB2A-12BB1E1A2C08}" dt="2022-10-03T19:51:47.072" v="3943" actId="113"/>
          <ac:spMkLst>
            <pc:docMk/>
            <pc:sldMk cId="436694625" sldId="346"/>
            <ac:spMk id="2" creationId="{C63510A8-83F1-C6F9-3FF8-8709BA257ADC}"/>
          </ac:spMkLst>
        </pc:spChg>
        <pc:spChg chg="mod">
          <ac:chgData name="Tim Lagas" userId="dc19a49f-3731-4ec5-b698-cc42c7c8f0e3" providerId="ADAL" clId="{EC6A1346-B3ED-4275-AB2A-12BB1E1A2C08}" dt="2022-10-03T19:57:30.844" v="4458" actId="113"/>
          <ac:spMkLst>
            <pc:docMk/>
            <pc:sldMk cId="436694625" sldId="346"/>
            <ac:spMk id="3" creationId="{3F510920-74AA-7E20-EFB3-426E9F3502E5}"/>
          </ac:spMkLst>
        </pc:spChg>
      </pc:sldChg>
      <pc:sldChg chg="addSp modSp new mod ord modAnim">
        <pc:chgData name="Tim Lagas" userId="dc19a49f-3731-4ec5-b698-cc42c7c8f0e3" providerId="ADAL" clId="{EC6A1346-B3ED-4275-AB2A-12BB1E1A2C08}" dt="2022-10-03T19:48:15.153" v="3894" actId="113"/>
        <pc:sldMkLst>
          <pc:docMk/>
          <pc:sldMk cId="2528281003" sldId="347"/>
        </pc:sldMkLst>
        <pc:spChg chg="mod">
          <ac:chgData name="Tim Lagas" userId="dc19a49f-3731-4ec5-b698-cc42c7c8f0e3" providerId="ADAL" clId="{EC6A1346-B3ED-4275-AB2A-12BB1E1A2C08}" dt="2022-10-03T19:48:15.153" v="3894" actId="113"/>
          <ac:spMkLst>
            <pc:docMk/>
            <pc:sldMk cId="2528281003" sldId="347"/>
            <ac:spMk id="2" creationId="{CB0C79AA-8172-E9F6-D2D7-D517B8E5CD90}"/>
          </ac:spMkLst>
        </pc:spChg>
        <pc:spChg chg="mod">
          <ac:chgData name="Tim Lagas" userId="dc19a49f-3731-4ec5-b698-cc42c7c8f0e3" providerId="ADAL" clId="{EC6A1346-B3ED-4275-AB2A-12BB1E1A2C08}" dt="2022-10-03T19:44:27.318" v="3889" actId="20577"/>
          <ac:spMkLst>
            <pc:docMk/>
            <pc:sldMk cId="2528281003" sldId="347"/>
            <ac:spMk id="3" creationId="{BF30887D-F23E-125B-9400-47DC37B14D42}"/>
          </ac:spMkLst>
        </pc:spChg>
        <pc:picChg chg="add mod">
          <ac:chgData name="Tim Lagas" userId="dc19a49f-3731-4ec5-b698-cc42c7c8f0e3" providerId="ADAL" clId="{EC6A1346-B3ED-4275-AB2A-12BB1E1A2C08}" dt="2022-10-03T19:46:30.672" v="3893" actId="1076"/>
          <ac:picMkLst>
            <pc:docMk/>
            <pc:sldMk cId="2528281003" sldId="347"/>
            <ac:picMk id="4" creationId="{8805285A-ED3D-B612-4865-F815740553F1}"/>
          </ac:picMkLst>
        </pc:picChg>
      </pc:sldChg>
      <pc:sldChg chg="add">
        <pc:chgData name="Tim Lagas" userId="dc19a49f-3731-4ec5-b698-cc42c7c8f0e3" providerId="ADAL" clId="{EC6A1346-B3ED-4275-AB2A-12BB1E1A2C08}" dt="2022-10-03T20:02:33.994" v="4711"/>
        <pc:sldMkLst>
          <pc:docMk/>
          <pc:sldMk cId="422866970" sldId="34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625CD-3688-4A5B-B39A-F563BBEDCCA3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FAEF1-136E-4C42-BA3A-B4888273815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28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Vaak zal er een combinatie van verschillende doelstellingen zijn. Probeer een hoofddoelstelling te bepalen en stem de andere doelstellingen (subdoelstellingen) af</a:t>
            </a:r>
            <a:r>
              <a:rPr lang="nl-NL" baseline="0" dirty="0"/>
              <a:t> op je belangrijkste doelstelling.  Denk na over de belangen van je genodigden. </a:t>
            </a:r>
            <a:r>
              <a:rPr lang="nl-NL" baseline="0" dirty="0" err="1"/>
              <a:t>What`s</a:t>
            </a:r>
            <a:r>
              <a:rPr lang="nl-NL" baseline="0" dirty="0"/>
              <a:t> in </a:t>
            </a:r>
            <a:r>
              <a:rPr lang="nl-NL" baseline="0" dirty="0" err="1"/>
              <a:t>it</a:t>
            </a:r>
            <a:r>
              <a:rPr lang="nl-NL" baseline="0" dirty="0"/>
              <a:t> </a:t>
            </a:r>
            <a:r>
              <a:rPr lang="nl-NL" baseline="0" dirty="0" err="1"/>
              <a:t>for</a:t>
            </a:r>
            <a:r>
              <a:rPr lang="nl-NL" baseline="0" dirty="0"/>
              <a:t> </a:t>
            </a:r>
            <a:r>
              <a:rPr lang="nl-NL" baseline="0" dirty="0" err="1"/>
              <a:t>them</a:t>
            </a:r>
            <a:r>
              <a:rPr lang="nl-NL" baseline="0" dirty="0"/>
              <a:t>? Waarom zouden ze tijd vrij willen maken om naar jouw evenement te komen?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74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FF0000"/>
                </a:solidFill>
              </a:rPr>
              <a:t>Ik wil dat iedereen op de hoogte is van de lancering van ons nieuwe product. </a:t>
            </a:r>
            <a:r>
              <a:rPr lang="nl-NL" dirty="0"/>
              <a:t>Mooi doel maar geen goede doelstelling.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>
              <a:solidFill>
                <a:srgbClr val="FF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rgbClr val="FF0000"/>
                </a:solidFill>
              </a:rPr>
              <a:t>Hoe concreter hoe beter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46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Heel veel verschillende mensen dus je dient te bepalen wie je precies wilt bereiken.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529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Heel veel verschillende mensen dus je dient te bepalen wie je precies wilt bereiken.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1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Definieer</a:t>
            </a:r>
            <a:r>
              <a:rPr lang="nl-NL" baseline="0" dirty="0"/>
              <a:t> trouwe klanten. Welke voorwaarden. Minimaal eenmaal per jaar afnemen of maandelijks of wekelijks. Voor welk bedrag, volume?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F70D4-9B8A-44AF-B911-8C286BFDB6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45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6CF-C10D-4A6A-A511-BAE36C4FE8B9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1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6CF-C10D-4A6A-A511-BAE36C4FE8B9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9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6CF-C10D-4A6A-A511-BAE36C4FE8B9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CA9C-B3C2-47CE-BDFF-12D4297FA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71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6CF-C10D-4A6A-A511-BAE36C4FE8B9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CA9C-B3C2-47CE-BDFF-12D4297FA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9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866C58-812E-DADC-057E-48C57B14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5A86FC-496A-100F-06B9-772394573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BC9ED9-FBBB-6C07-9205-24A1F3AA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6CF-C10D-4A6A-A511-BAE36C4FE8B9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D6697C-62D4-F9BE-051E-01BFB63A4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FB1424-B236-6C14-8CA3-C8CDAEE1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6CA9C-B3C2-47CE-BDFF-12D4297FAE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7444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96CF-C10D-4A6A-A511-BAE36C4FE8B9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CA9C-B3C2-47CE-BDFF-12D4297FAE7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1MLLNEiAj0A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zigetfestival.com/en/love-revolution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o3fm.nl/nieuws/sziget/97436b2b-d017-4f0e-b728-d2660539b7e1/hoe-werd-sziget-het-grote-nederlandse-feestje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1MLLNEiAj0A?feature=oembed" TargetMode="Externa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LstgdNoMj8?feature=oembed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OXwQu-uXfwE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?id=15&amp;arrangement=188615#!page-7198965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C881CC-B262-49B2-8826-7B1D889D7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0794" y="3932098"/>
            <a:ext cx="6220463" cy="803391"/>
          </a:xfrm>
        </p:spPr>
        <p:txBody>
          <a:bodyPr>
            <a:normAutofit fontScale="90000"/>
          </a:bodyPr>
          <a:lstStyle/>
          <a:p>
            <a:pPr algn="l"/>
            <a:r>
              <a:rPr lang="nl-NL" sz="5200" dirty="0"/>
              <a:t>Mijn Leefomgeving</a:t>
            </a:r>
            <a:br>
              <a:rPr lang="nl-NL" sz="5200" dirty="0"/>
            </a:br>
            <a:r>
              <a:rPr lang="nl-NL" sz="5200" dirty="0" err="1"/>
              <a:t>expertles</a:t>
            </a:r>
            <a:r>
              <a:rPr lang="nl-NL" sz="5200" dirty="0"/>
              <a:t> Vrijetijd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E4B0B-79EB-4BD4-B337-93108B00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9160" y="4928884"/>
            <a:ext cx="4851851" cy="181068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LJ1-P1 - les 4 </a:t>
            </a:r>
            <a:br>
              <a:rPr lang="nl-NL" dirty="0"/>
            </a:br>
            <a:r>
              <a:rPr lang="nl-NL" b="1" dirty="0"/>
              <a:t>doelgroep en doelstelling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8D05C104-8788-4383-82E7-41093A82EB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r="-1" b="11334"/>
          <a:stretch/>
        </p:blipFill>
        <p:spPr>
          <a:xfrm>
            <a:off x="0" y="0"/>
            <a:ext cx="4611790" cy="3188799"/>
          </a:xfrm>
          <a:prstGeom prst="rect">
            <a:avLst/>
          </a:prstGeom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1020A28E-FCB1-4FAF-95A2-DD20E8149C7C}"/>
              </a:ext>
            </a:extLst>
          </p:cNvPr>
          <p:cNvSpPr txBox="1">
            <a:spLocks/>
          </p:cNvSpPr>
          <p:nvPr/>
        </p:nvSpPr>
        <p:spPr>
          <a:xfrm>
            <a:off x="7978378" y="582590"/>
            <a:ext cx="3573541" cy="46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NL" sz="1600" dirty="0"/>
          </a:p>
        </p:txBody>
      </p:sp>
      <p:pic>
        <p:nvPicPr>
          <p:cNvPr id="1026" name="Picture 2" descr="Projectontwikkeling - Noordereng Groep">
            <a:extLst>
              <a:ext uri="{FF2B5EF4-FFF2-40B4-BE49-F238E27FC236}">
                <a16:creationId xmlns:a16="http://schemas.microsoft.com/office/drawing/2014/main" id="{B624FD88-D709-296C-19B8-FE7A38D66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90" y="0"/>
            <a:ext cx="4687598" cy="31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reening the City #3 : Groenvisie Amsterdam - Pakhuis de Zwijger">
            <a:extLst>
              <a:ext uri="{FF2B5EF4-FFF2-40B4-BE49-F238E27FC236}">
                <a16:creationId xmlns:a16="http://schemas.microsoft.com/office/drawing/2014/main" id="{254B65F0-E10E-FE15-E65A-141A354CC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3815"/>
            <a:ext cx="5181600" cy="366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942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7 Key-Steps to Motivate and Inspire Your Team - Invista">
            <a:extLst>
              <a:ext uri="{FF2B5EF4-FFF2-40B4-BE49-F238E27FC236}">
                <a16:creationId xmlns:a16="http://schemas.microsoft.com/office/drawing/2014/main" id="{B92B7EE9-0F71-CBDC-7C37-0C4132CDD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960"/>
            <a:ext cx="12192000" cy="774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Event doelstellingen van de organisator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Soorten doelen</a:t>
            </a:r>
          </a:p>
          <a:p>
            <a:r>
              <a:rPr lang="nl-NL" dirty="0"/>
              <a:t>Stimuleren van verkoop.</a:t>
            </a:r>
          </a:p>
          <a:p>
            <a:r>
              <a:rPr lang="nl-NL" dirty="0"/>
              <a:t>Een team motiveren.</a:t>
            </a:r>
          </a:p>
          <a:p>
            <a:r>
              <a:rPr lang="nl-NL" dirty="0"/>
              <a:t>Gedrag of bedrijfscultuur beïnvloeden.</a:t>
            </a:r>
          </a:p>
          <a:p>
            <a:r>
              <a:rPr lang="nl-NL" dirty="0"/>
              <a:t>Klanten bedanken of belonen.</a:t>
            </a:r>
          </a:p>
          <a:p>
            <a:r>
              <a:rPr lang="nl-NL" dirty="0"/>
              <a:t>Informatie delen of kennis overdragen.</a:t>
            </a:r>
          </a:p>
          <a:p>
            <a:r>
              <a:rPr lang="nl-NL" dirty="0"/>
              <a:t>Relaties opbouwen of versterken.</a:t>
            </a:r>
          </a:p>
          <a:p>
            <a:r>
              <a:rPr lang="nl-NL" dirty="0"/>
              <a:t>Imago verbeteren of naamsbekendheid vergroten.</a:t>
            </a:r>
          </a:p>
          <a:p>
            <a:r>
              <a:rPr lang="nl-NL" dirty="0"/>
              <a:t>Impopulaire beslissingen verteerbaar maken.</a:t>
            </a:r>
          </a:p>
          <a:p>
            <a:r>
              <a:rPr lang="nl-NL" dirty="0"/>
              <a:t>Etc.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39B9E-A4B8-10D2-17BA-DF916D01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Doelstelling van Sziget</a:t>
            </a:r>
          </a:p>
        </p:txBody>
      </p:sp>
      <p:pic>
        <p:nvPicPr>
          <p:cNvPr id="4" name="Onlinemedia 3" title="Official Aftermovie - Sziget 2019">
            <a:hlinkClick r:id="" action="ppaction://media"/>
            <a:extLst>
              <a:ext uri="{FF2B5EF4-FFF2-40B4-BE49-F238E27FC236}">
                <a16:creationId xmlns:a16="http://schemas.microsoft.com/office/drawing/2014/main" id="{DDAF9911-6B3E-3457-7F47-D60051B0C7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28176" y="1690688"/>
            <a:ext cx="3076658" cy="17383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4F4B234-12F6-0BD4-C276-7245CE39BF2F}"/>
              </a:ext>
            </a:extLst>
          </p:cNvPr>
          <p:cNvSpPr txBox="1"/>
          <p:nvPr/>
        </p:nvSpPr>
        <p:spPr>
          <a:xfrm>
            <a:off x="7593709" y="3102581"/>
            <a:ext cx="44558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1500" b="1" i="0" dirty="0">
                <a:effectLst/>
                <a:latin typeface="Wigrum"/>
              </a:rPr>
              <a:t>Circular economy transition</a:t>
            </a:r>
          </a:p>
          <a:p>
            <a:pPr algn="l" fontAlgn="base"/>
            <a:r>
              <a:rPr lang="en-US" sz="1500" b="0" i="0" dirty="0">
                <a:effectLst/>
                <a:latin typeface="Wigrum"/>
              </a:rPr>
              <a:t>We keep examining the necessary resource need of organizing Sziget to reduce it in the future. Our </a:t>
            </a:r>
            <a:r>
              <a:rPr lang="en-US" sz="1500" b="1" i="0" dirty="0">
                <a:solidFill>
                  <a:srgbClr val="7030A0"/>
                </a:solidFill>
                <a:effectLst/>
                <a:latin typeface="Wigrum"/>
              </a:rPr>
              <a:t>goal</a:t>
            </a:r>
            <a:r>
              <a:rPr lang="en-US" sz="1500" b="0" i="0" dirty="0">
                <a:effectLst/>
                <a:latin typeface="Wigrum"/>
              </a:rPr>
              <a:t> is to use long-life, reparable, reusable, and recyclable products in the process.</a:t>
            </a:r>
          </a:p>
          <a:p>
            <a:endParaRPr lang="nl-NL" sz="15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AB85373-7DFD-5839-A1ED-EE22C79727AC}"/>
              </a:ext>
            </a:extLst>
          </p:cNvPr>
          <p:cNvSpPr txBox="1"/>
          <p:nvPr/>
        </p:nvSpPr>
        <p:spPr>
          <a:xfrm>
            <a:off x="4297319" y="1625253"/>
            <a:ext cx="45304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500" b="1" i="0" dirty="0">
                <a:effectLst/>
                <a:latin typeface="Wigrum"/>
              </a:rPr>
              <a:t>Green Sziget</a:t>
            </a:r>
          </a:p>
          <a:p>
            <a:pPr fontAlgn="base"/>
            <a:r>
              <a:rPr lang="en-US" sz="1500" b="0" i="0" dirty="0">
                <a:effectLst/>
                <a:latin typeface="Wigrum"/>
              </a:rPr>
              <a:t>One of the Love Revolution’s main message is about environmental consciousness and sustainable development. Last year, we put a lot of effort into fulfilling our </a:t>
            </a:r>
            <a:r>
              <a:rPr lang="en-US" sz="1500" b="1" i="0" dirty="0">
                <a:solidFill>
                  <a:srgbClr val="7030A0"/>
                </a:solidFill>
                <a:effectLst/>
                <a:latin typeface="Wigrum"/>
              </a:rPr>
              <a:t>goals</a:t>
            </a:r>
            <a:r>
              <a:rPr lang="en-US" sz="1500" b="0" i="0" dirty="0">
                <a:effectLst/>
                <a:latin typeface="Wigrum"/>
              </a:rPr>
              <a:t> and becoming greener and plan on continuing with this tradition this year. 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0F2ACA5D-935B-92A7-31FA-3B4CDCB69664}"/>
              </a:ext>
            </a:extLst>
          </p:cNvPr>
          <p:cNvSpPr txBox="1"/>
          <p:nvPr/>
        </p:nvSpPr>
        <p:spPr>
          <a:xfrm>
            <a:off x="4458768" y="4187494"/>
            <a:ext cx="60974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1500" b="1" i="0" dirty="0">
                <a:effectLst/>
                <a:latin typeface="Wigrum"/>
              </a:rPr>
              <a:t>Waste Recycling</a:t>
            </a:r>
          </a:p>
          <a:p>
            <a:pPr algn="l" fontAlgn="base"/>
            <a:r>
              <a:rPr lang="en-US" sz="1500" b="0" i="0" dirty="0">
                <a:effectLst/>
                <a:latin typeface="Wigrum"/>
              </a:rPr>
              <a:t>Just as last year, this year, we will be collecting plastic, aluminium, and glass waste at 140 locations. Our </a:t>
            </a:r>
            <a:r>
              <a:rPr lang="en-US" sz="1500" b="1" i="0" dirty="0">
                <a:solidFill>
                  <a:srgbClr val="7030A0"/>
                </a:solidFill>
                <a:effectLst/>
                <a:latin typeface="Wigrum"/>
              </a:rPr>
              <a:t>goal</a:t>
            </a:r>
            <a:r>
              <a:rPr lang="en-US" sz="1500" b="0" i="0" dirty="0">
                <a:effectLst/>
                <a:latin typeface="Wigrum"/>
              </a:rPr>
              <a:t> is to achieve a 50% recycling rate at least.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08A293A-2DF6-1481-9AE2-1BD1552FBC0D}"/>
              </a:ext>
            </a:extLst>
          </p:cNvPr>
          <p:cNvSpPr txBox="1"/>
          <p:nvPr/>
        </p:nvSpPr>
        <p:spPr>
          <a:xfrm>
            <a:off x="2604331" y="5220037"/>
            <a:ext cx="60974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b="0" i="0" dirty="0">
                <a:effectLst/>
                <a:latin typeface="Wigrum"/>
              </a:rPr>
              <a:t>In order to </a:t>
            </a:r>
            <a:r>
              <a:rPr lang="en-US" sz="1500" b="0" i="0" dirty="0" err="1">
                <a:effectLst/>
                <a:latin typeface="Wigrum"/>
              </a:rPr>
              <a:t>minimise</a:t>
            </a:r>
            <a:r>
              <a:rPr lang="en-US" sz="1500" b="0" i="0" dirty="0">
                <a:effectLst/>
                <a:latin typeface="Wigrum"/>
              </a:rPr>
              <a:t> waste, a system of reusable cup is implemented at the Festival. The </a:t>
            </a:r>
            <a:r>
              <a:rPr lang="en-US" sz="1500" b="1" i="0" dirty="0">
                <a:solidFill>
                  <a:srgbClr val="7030A0"/>
                </a:solidFill>
                <a:effectLst/>
                <a:latin typeface="Wigrum"/>
              </a:rPr>
              <a:t>goal</a:t>
            </a:r>
            <a:r>
              <a:rPr lang="en-US" sz="1500" b="0" i="0" dirty="0">
                <a:effectLst/>
                <a:latin typeface="Wigrum"/>
              </a:rPr>
              <a:t> of the reusable cup system is to achieve that optimally the Visitor uses only one cup during the Event.</a:t>
            </a:r>
            <a:endParaRPr lang="nl-NL" sz="1500" dirty="0"/>
          </a:p>
        </p:txBody>
      </p:sp>
    </p:spTree>
    <p:extLst>
      <p:ext uri="{BB962C8B-B14F-4D97-AF65-F5344CB8AC3E}">
        <p14:creationId xmlns:p14="http://schemas.microsoft.com/office/powerpoint/2010/main" val="13930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75F88-25A4-8BA4-FB2A-923EB5C5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Doelstelling van Sziget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AB286B-8E80-4713-EF1D-303E7B254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kunnen doelstellingen zijn van Sziget?</a:t>
            </a:r>
          </a:p>
          <a:p>
            <a:pPr marL="0" indent="0">
              <a:buNone/>
            </a:pPr>
            <a:r>
              <a:rPr lang="nl-NL" dirty="0"/>
              <a:t>…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Mensen samenbrengen en verbinden</a:t>
            </a:r>
          </a:p>
          <a:p>
            <a:r>
              <a:rPr lang="nl-NL" dirty="0"/>
              <a:t>Bewustwording klimaat impact</a:t>
            </a:r>
          </a:p>
          <a:p>
            <a:r>
              <a:rPr lang="nl-NL" dirty="0"/>
              <a:t>Promotie van de stad Budapest</a:t>
            </a:r>
          </a:p>
          <a:p>
            <a:r>
              <a:rPr lang="nl-NL" dirty="0"/>
              <a:t>Promoten van het land, Hongarije</a:t>
            </a:r>
          </a:p>
          <a:p>
            <a:r>
              <a:rPr lang="nl-NL" dirty="0"/>
              <a:t>Samenwerking / sponsoring voor kinderen uit achterstandswijken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4946821-DE3B-AF7F-7778-FDFB33048268}"/>
              </a:ext>
            </a:extLst>
          </p:cNvPr>
          <p:cNvSpPr txBox="1"/>
          <p:nvPr/>
        </p:nvSpPr>
        <p:spPr>
          <a:xfrm>
            <a:off x="7697625" y="2154086"/>
            <a:ext cx="4018660" cy="273921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effectLst/>
                <a:latin typeface="Wigrum"/>
              </a:rPr>
              <a:t>Join the Love Revolution</a:t>
            </a:r>
          </a:p>
          <a:p>
            <a:pPr algn="just" fontAlgn="base"/>
            <a:r>
              <a:rPr lang="en-US" b="0" i="0" dirty="0">
                <a:effectLst/>
                <a:latin typeface="Wigrum"/>
              </a:rPr>
              <a:t>We believe that the power of diversity is a unifying force that can help create change around us. We come in all shades, from different backgrounds, but no matter what we are a community who share common values.</a:t>
            </a:r>
          </a:p>
          <a:p>
            <a:pPr algn="just" fontAlgn="base"/>
            <a:endParaRPr lang="en-US" dirty="0">
              <a:latin typeface="Wigrum"/>
            </a:endParaRPr>
          </a:p>
          <a:p>
            <a:pPr algn="just" fontAlgn="base"/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#SZIGET2020 – Join the Love Revolution (szigetfestival.com)</a:t>
            </a:r>
            <a:endParaRPr lang="en-US" sz="1400" b="0" i="0" dirty="0">
              <a:effectLst/>
              <a:latin typeface="Wigrum"/>
            </a:endParaRPr>
          </a:p>
        </p:txBody>
      </p:sp>
    </p:spTree>
    <p:extLst>
      <p:ext uri="{BB962C8B-B14F-4D97-AF65-F5344CB8AC3E}">
        <p14:creationId xmlns:p14="http://schemas.microsoft.com/office/powerpoint/2010/main" val="12453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2C6B1-0ED7-44F9-CE87-92BCA608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Doelstelling van de bezoeker van Sziget </a:t>
            </a:r>
            <a:r>
              <a:rPr lang="nl-NL" sz="3000" dirty="0"/>
              <a:t>(onbewust)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22225D-3B4B-2C7E-B877-E5BBBE295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leuke tijd hebben.</a:t>
            </a:r>
          </a:p>
          <a:p>
            <a:r>
              <a:rPr lang="nl-NL" dirty="0"/>
              <a:t>Nieuwe vrienden maken.</a:t>
            </a:r>
          </a:p>
          <a:p>
            <a:r>
              <a:rPr lang="nl-NL" dirty="0"/>
              <a:t>Drinken.</a:t>
            </a:r>
          </a:p>
          <a:p>
            <a:r>
              <a:rPr lang="nl-NL" dirty="0"/>
              <a:t>Nieuwe herinneringen maken met vrienden.</a:t>
            </a:r>
          </a:p>
          <a:p>
            <a:r>
              <a:rPr lang="nl-NL" dirty="0"/>
              <a:t>Helemaal los gaan.</a:t>
            </a:r>
          </a:p>
          <a:p>
            <a:r>
              <a:rPr lang="nl-NL" dirty="0"/>
              <a:t>Iets nieuws ervaren.</a:t>
            </a:r>
          </a:p>
          <a:p>
            <a:r>
              <a:rPr lang="nl-NL" dirty="0"/>
              <a:t>Iets doen wat ze nooit meer vergeten. </a:t>
            </a:r>
            <a:r>
              <a:rPr lang="nl-NL" sz="2000" dirty="0"/>
              <a:t>(memorabele beleving)</a:t>
            </a:r>
          </a:p>
          <a:p>
            <a:pPr marL="0" indent="0">
              <a:buNone/>
            </a:pPr>
            <a:r>
              <a:rPr lang="nl-NL" dirty="0"/>
              <a:t>	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1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3122" y="864562"/>
            <a:ext cx="9340890" cy="648072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Bedenk eens een evenement voor de onderstaande doelstellingen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3999" y="2035695"/>
            <a:ext cx="10515600" cy="4351338"/>
          </a:xfrm>
        </p:spPr>
        <p:txBody>
          <a:bodyPr/>
          <a:lstStyle/>
          <a:p>
            <a:pPr lvl="1"/>
            <a:r>
              <a:rPr lang="nl-NL" dirty="0"/>
              <a:t>Stimuleren van verkoop van de nieuwste iPhone</a:t>
            </a:r>
          </a:p>
          <a:p>
            <a:pPr lvl="1"/>
            <a:r>
              <a:rPr lang="nl-NL" dirty="0"/>
              <a:t>Team motiveren van KPN</a:t>
            </a:r>
          </a:p>
          <a:p>
            <a:pPr lvl="1"/>
            <a:r>
              <a:rPr lang="nl-NL" dirty="0"/>
              <a:t>Attitude of bedrijfscultuur bijsturen van Helicon</a:t>
            </a:r>
          </a:p>
          <a:p>
            <a:pPr lvl="1"/>
            <a:r>
              <a:rPr lang="nl-NL" dirty="0"/>
              <a:t>Bedanken of belonen van klanten van Campina</a:t>
            </a:r>
          </a:p>
          <a:p>
            <a:pPr lvl="1"/>
            <a:r>
              <a:rPr lang="nl-NL" dirty="0"/>
              <a:t>Informatie delen of kennis overdragen voor Kromkommer</a:t>
            </a:r>
          </a:p>
          <a:p>
            <a:pPr lvl="1"/>
            <a:r>
              <a:rPr lang="nl-NL" dirty="0"/>
              <a:t>Relaties opbouwen of versterken voor Honig</a:t>
            </a:r>
          </a:p>
          <a:p>
            <a:pPr lvl="1"/>
            <a:r>
              <a:rPr lang="nl-NL" dirty="0"/>
              <a:t>Imago verbeteren of naamsbekendheid vergroten van Shell</a:t>
            </a:r>
          </a:p>
          <a:p>
            <a:pPr lvl="1"/>
            <a:r>
              <a:rPr lang="nl-NL" dirty="0"/>
              <a:t>Impopulaire beslissingen verteerbaar maken van de gemeente.</a:t>
            </a:r>
          </a:p>
        </p:txBody>
      </p:sp>
    </p:spTree>
    <p:extLst>
      <p:ext uri="{BB962C8B-B14F-4D97-AF65-F5344CB8AC3E}">
        <p14:creationId xmlns:p14="http://schemas.microsoft.com/office/powerpoint/2010/main" val="3054358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Mogelijke doelstelling – </a:t>
            </a:r>
            <a:r>
              <a:rPr lang="nl-NL" b="1" dirty="0" err="1"/>
              <a:t>AirUp</a:t>
            </a:r>
            <a:r>
              <a:rPr lang="nl-NL" b="1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We willen dat 80% van de </a:t>
            </a:r>
            <a:r>
              <a:rPr lang="nl-NL" sz="2400" dirty="0" err="1"/>
              <a:t>jong-volwassenen</a:t>
            </a:r>
            <a:r>
              <a:rPr lang="nl-NL" sz="2400" dirty="0"/>
              <a:t> in Nederland minimaal 3x in aanraking is gekomen met ons product via een online advertentie. </a:t>
            </a:r>
            <a:br>
              <a:rPr lang="nl-NL" sz="2400" dirty="0"/>
            </a:br>
            <a:r>
              <a:rPr lang="nl-NL" sz="2400" dirty="0"/>
              <a:t>Binnen drie maanden na de start van onze campagne moet de omzet met 50% gestegen zijn ten opzichte van 1 januari 2022. 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FE2878A-A55A-EEA7-ED1D-F497680D790E}"/>
              </a:ext>
            </a:extLst>
          </p:cNvPr>
          <p:cNvSpPr txBox="1"/>
          <p:nvPr/>
        </p:nvSpPr>
        <p:spPr>
          <a:xfrm>
            <a:off x="940749" y="3781130"/>
            <a:ext cx="60974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2400" b="1" dirty="0"/>
              <a:t>SMART</a:t>
            </a:r>
            <a:r>
              <a:rPr lang="nl-NL" sz="2400" dirty="0"/>
              <a:t> doelstelling</a:t>
            </a:r>
          </a:p>
          <a:p>
            <a:pPr lvl="1"/>
            <a:r>
              <a:rPr lang="nl-NL" sz="2400" b="1" dirty="0"/>
              <a:t>S</a:t>
            </a:r>
            <a:r>
              <a:rPr lang="nl-NL" sz="2400" dirty="0"/>
              <a:t>pecifiek</a:t>
            </a:r>
          </a:p>
          <a:p>
            <a:pPr lvl="1"/>
            <a:r>
              <a:rPr lang="nl-NL" sz="2400" b="1" dirty="0"/>
              <a:t>M</a:t>
            </a:r>
            <a:r>
              <a:rPr lang="nl-NL" sz="2400" dirty="0"/>
              <a:t>eetbaar</a:t>
            </a:r>
          </a:p>
          <a:p>
            <a:pPr lvl="1"/>
            <a:r>
              <a:rPr lang="nl-NL" sz="2400" b="1" dirty="0"/>
              <a:t>A</a:t>
            </a:r>
            <a:r>
              <a:rPr lang="nl-NL" sz="2400" dirty="0"/>
              <a:t>cceptabel</a:t>
            </a:r>
          </a:p>
          <a:p>
            <a:pPr lvl="1"/>
            <a:r>
              <a:rPr lang="nl-NL" sz="2400" b="1" dirty="0"/>
              <a:t>R</a:t>
            </a:r>
            <a:r>
              <a:rPr lang="nl-NL" sz="2400" dirty="0"/>
              <a:t>ealistisch </a:t>
            </a:r>
          </a:p>
          <a:p>
            <a:pPr lvl="1"/>
            <a:r>
              <a:rPr lang="nl-NL" sz="2400" b="1" dirty="0"/>
              <a:t>T</a:t>
            </a:r>
            <a:r>
              <a:rPr lang="nl-NL" sz="2400" dirty="0"/>
              <a:t>ijdsgebonden</a:t>
            </a:r>
          </a:p>
        </p:txBody>
      </p:sp>
    </p:spTree>
    <p:extLst>
      <p:ext uri="{BB962C8B-B14F-4D97-AF65-F5344CB8AC3E}">
        <p14:creationId xmlns:p14="http://schemas.microsoft.com/office/powerpoint/2010/main" val="28097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Houd</a:t>
            </a:r>
            <a:r>
              <a:rPr lang="en-US" sz="5400" dirty="0"/>
              <a:t> je </a:t>
            </a:r>
            <a:r>
              <a:rPr lang="en-US" sz="5400" dirty="0" err="1"/>
              <a:t>doelstelling</a:t>
            </a:r>
            <a:r>
              <a:rPr lang="en-US" sz="5400" dirty="0"/>
              <a:t> </a:t>
            </a:r>
            <a:r>
              <a:rPr lang="en-US" sz="5400" dirty="0" err="1"/>
              <a:t>continu</a:t>
            </a:r>
            <a:r>
              <a:rPr lang="en-US" sz="5400" dirty="0"/>
              <a:t> </a:t>
            </a:r>
            <a:r>
              <a:rPr lang="en-US" sz="5400" dirty="0" err="1"/>
              <a:t>voor</a:t>
            </a:r>
            <a:r>
              <a:rPr lang="en-US" sz="5400" dirty="0"/>
              <a:t> </a:t>
            </a:r>
            <a:r>
              <a:rPr lang="en-US" sz="5400" dirty="0" err="1"/>
              <a:t>ogen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met één oog - foto van BasvanHulst-Kuiper - Dieren - Zoom.nl">
            <a:extLst>
              <a:ext uri="{FF2B5EF4-FFF2-40B4-BE49-F238E27FC236}">
                <a16:creationId xmlns:a16="http://schemas.microsoft.com/office/drawing/2014/main" id="{0C4A0511-3E33-520F-FA90-3C207FFA7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556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ensen van verschillende landen in klederdracht ...">
            <a:extLst>
              <a:ext uri="{FF2B5EF4-FFF2-40B4-BE49-F238E27FC236}">
                <a16:creationId xmlns:a16="http://schemas.microsoft.com/office/drawing/2014/main" id="{2DD44E85-24EE-14C5-5792-F78409F0C3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27"/>
            <a:ext cx="12096427" cy="806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757488-D4D3-BCA3-E036-D07433B0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980" y="2697620"/>
            <a:ext cx="10515600" cy="1325563"/>
          </a:xfrm>
        </p:spPr>
        <p:txBody>
          <a:bodyPr>
            <a:normAutofit/>
          </a:bodyPr>
          <a:lstStyle/>
          <a:p>
            <a:r>
              <a:rPr lang="nl-NL" sz="6000" b="1" dirty="0"/>
              <a:t>D O E L G R O E P</a:t>
            </a:r>
          </a:p>
        </p:txBody>
      </p:sp>
    </p:spTree>
    <p:extLst>
      <p:ext uri="{BB962C8B-B14F-4D97-AF65-F5344CB8AC3E}">
        <p14:creationId xmlns:p14="http://schemas.microsoft.com/office/powerpoint/2010/main" val="20706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239B9E-A4B8-10D2-17BA-DF916D010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Doelgroep van </a:t>
            </a:r>
            <a:r>
              <a:rPr lang="nl-NL" b="1" dirty="0" err="1"/>
              <a:t>Sziget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ABCC54-C1F1-DBCC-2809-EF7DCE3FF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848" y="1763817"/>
            <a:ext cx="4094018" cy="173831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nl-NL" sz="1500" b="0" i="1" dirty="0">
                <a:solidFill>
                  <a:srgbClr val="000000"/>
                </a:solidFill>
                <a:effectLst/>
                <a:latin typeface="Calibri "/>
              </a:rPr>
              <a:t>"In Engeland zullen we nooit het goedkope bier promoten, omdat we dan misschien </a:t>
            </a:r>
            <a:r>
              <a:rPr lang="nl-NL" sz="1500" b="0" i="1" dirty="0" err="1">
                <a:solidFill>
                  <a:srgbClr val="000000"/>
                </a:solidFill>
                <a:effectLst/>
                <a:latin typeface="Calibri "/>
              </a:rPr>
              <a:t>ietswat</a:t>
            </a:r>
            <a:r>
              <a:rPr lang="nl-NL" sz="1500" b="0" i="1" dirty="0">
                <a:solidFill>
                  <a:srgbClr val="000000"/>
                </a:solidFill>
                <a:effectLst/>
                <a:latin typeface="Calibri "/>
              </a:rPr>
              <a:t> de verkeerde doelgroep zullen aantrekken haha..."</a:t>
            </a:r>
            <a:endParaRPr lang="nl-NL" sz="1500" b="0" i="0" dirty="0">
              <a:solidFill>
                <a:srgbClr val="000000"/>
              </a:solidFill>
              <a:effectLst/>
              <a:latin typeface="Calibri "/>
            </a:endParaRPr>
          </a:p>
          <a:p>
            <a:pPr marL="0" indent="0">
              <a:buNone/>
            </a:pPr>
            <a:r>
              <a:rPr lang="nl-NL" sz="1500" dirty="0">
                <a:latin typeface="Calibri "/>
                <a:hlinkClick r:id="rId3"/>
              </a:rPr>
              <a:t>Waarom gaan er zoveel Nederlanders naar </a:t>
            </a:r>
            <a:r>
              <a:rPr lang="nl-NL" sz="1500" dirty="0" err="1">
                <a:latin typeface="Calibri "/>
                <a:hlinkClick r:id="rId3"/>
              </a:rPr>
              <a:t>Sziget</a:t>
            </a:r>
            <a:r>
              <a:rPr lang="nl-NL" sz="1500" dirty="0">
                <a:latin typeface="Calibri "/>
                <a:hlinkClick r:id="rId3"/>
              </a:rPr>
              <a:t>? | NPO 3FM</a:t>
            </a:r>
            <a:endParaRPr lang="nl-NL" sz="1500" dirty="0">
              <a:latin typeface="Calibri "/>
            </a:endParaRPr>
          </a:p>
        </p:txBody>
      </p:sp>
      <p:pic>
        <p:nvPicPr>
          <p:cNvPr id="4" name="Onlinemedia 3" title="Official Aftermovie - Sziget 2019">
            <a:hlinkClick r:id="" action="ppaction://media"/>
            <a:extLst>
              <a:ext uri="{FF2B5EF4-FFF2-40B4-BE49-F238E27FC236}">
                <a16:creationId xmlns:a16="http://schemas.microsoft.com/office/drawing/2014/main" id="{DDAF9911-6B3E-3457-7F47-D60051B0C7F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28176" y="1690688"/>
            <a:ext cx="3076658" cy="1738312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C367531-BE98-7FA4-2353-B23B55925536}"/>
              </a:ext>
            </a:extLst>
          </p:cNvPr>
          <p:cNvSpPr txBox="1"/>
          <p:nvPr/>
        </p:nvSpPr>
        <p:spPr>
          <a:xfrm>
            <a:off x="838200" y="3893608"/>
            <a:ext cx="60974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l-NL" sz="1500" b="0" i="0" dirty="0">
                <a:solidFill>
                  <a:srgbClr val="000000"/>
                </a:solidFill>
                <a:effectLst/>
                <a:latin typeface="DM Sans" pitchFamily="2" charset="0"/>
              </a:rPr>
              <a:t>Maar wáárom gaan we massaal naar dít festival? </a:t>
            </a:r>
            <a:r>
              <a:rPr lang="nl-NL" sz="1500" b="0" i="0" dirty="0" err="1">
                <a:solidFill>
                  <a:srgbClr val="000000"/>
                </a:solidFill>
                <a:effectLst/>
                <a:latin typeface="DM Sans" pitchFamily="2" charset="0"/>
              </a:rPr>
              <a:t>Sziget</a:t>
            </a:r>
            <a:r>
              <a:rPr lang="nl-NL" sz="1500" b="0" i="0" dirty="0">
                <a:solidFill>
                  <a:srgbClr val="000000"/>
                </a:solidFill>
                <a:effectLst/>
                <a:latin typeface="DM Sans" pitchFamily="2" charset="0"/>
              </a:rPr>
              <a:t> is volgens eindbaas Elroy een uniek concept voor jongeren die Nederlandse festivals gewend zijn. Hier een aantal redenen:</a:t>
            </a:r>
          </a:p>
          <a:p>
            <a:pPr algn="l"/>
            <a:endParaRPr lang="nl-NL" sz="1500" b="0" i="0" dirty="0">
              <a:solidFill>
                <a:srgbClr val="000000"/>
              </a:solidFill>
              <a:effectLst/>
              <a:latin typeface="DM Sans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500" b="0" i="0" dirty="0">
                <a:solidFill>
                  <a:srgbClr val="000000"/>
                </a:solidFill>
                <a:effectLst/>
                <a:latin typeface="DM Sans" pitchFamily="2" charset="0"/>
              </a:rPr>
              <a:t>Het biedt een ontzettend divers programma aan muziek.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500" b="0" i="0" dirty="0">
                <a:solidFill>
                  <a:srgbClr val="000000"/>
                </a:solidFill>
                <a:effectLst/>
                <a:latin typeface="DM Sans" pitchFamily="2" charset="0"/>
              </a:rPr>
              <a:t>Het is relatief goedkoop voor negen(!) dagen festival.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500" b="0" i="0" dirty="0">
                <a:solidFill>
                  <a:srgbClr val="000000"/>
                </a:solidFill>
                <a:effectLst/>
                <a:latin typeface="DM Sans" pitchFamily="2" charset="0"/>
              </a:rPr>
              <a:t>Je hebt een prachtige stad (Boedapest) om de hoek.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500" b="0" i="0" dirty="0">
                <a:solidFill>
                  <a:srgbClr val="000000"/>
                </a:solidFill>
                <a:effectLst/>
                <a:latin typeface="DM Sans" pitchFamily="2" charset="0"/>
              </a:rPr>
              <a:t>Je kampeert op 't festivalterrein tussen de podia.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500" b="0" i="0" dirty="0">
                <a:solidFill>
                  <a:srgbClr val="000000"/>
                </a:solidFill>
                <a:effectLst/>
                <a:latin typeface="DM Sans" pitchFamily="2" charset="0"/>
              </a:rPr>
              <a:t>Het was destijds 't enige festival dat 24 uur per dag doorging.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l-NL" sz="1500" b="0" i="0" dirty="0">
                <a:solidFill>
                  <a:srgbClr val="000000"/>
                </a:solidFill>
                <a:effectLst/>
                <a:latin typeface="DM Sans" pitchFamily="2" charset="0"/>
              </a:rPr>
              <a:t>Je maakt zo ontzettend veel internationale vrienden.</a:t>
            </a:r>
          </a:p>
        </p:txBody>
      </p:sp>
    </p:spTree>
    <p:extLst>
      <p:ext uri="{BB962C8B-B14F-4D97-AF65-F5344CB8AC3E}">
        <p14:creationId xmlns:p14="http://schemas.microsoft.com/office/powerpoint/2010/main" val="1119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 </a:t>
            </a:r>
          </a:p>
        </p:txBody>
      </p:sp>
      <p:pic>
        <p:nvPicPr>
          <p:cNvPr id="2050" name="Picture 2" descr="Mensen van verschillende landen in klederdracht ...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28" y="1002254"/>
            <a:ext cx="4182020" cy="278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5A0DD4E-A024-B382-D690-75328B1898A2}"/>
              </a:ext>
            </a:extLst>
          </p:cNvPr>
          <p:cNvSpPr txBox="1"/>
          <p:nvPr/>
        </p:nvSpPr>
        <p:spPr>
          <a:xfrm>
            <a:off x="838200" y="1506022"/>
            <a:ext cx="2285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Wat is een doelgroep?</a:t>
            </a:r>
          </a:p>
          <a:p>
            <a:endParaRPr lang="nl-NL" dirty="0"/>
          </a:p>
        </p:txBody>
      </p:sp>
      <p:pic>
        <p:nvPicPr>
          <p:cNvPr id="1030" name="Picture 6" descr="Houd jij je altijd aan de leeftijdsgrens?">
            <a:extLst>
              <a:ext uri="{FF2B5EF4-FFF2-40B4-BE49-F238E27FC236}">
                <a16:creationId xmlns:a16="http://schemas.microsoft.com/office/drawing/2014/main" id="{4672E571-387F-CCCA-003A-BD27964C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4" y="2773872"/>
            <a:ext cx="2983689" cy="166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ieuw Brussels akkoord brengt kijkwijzer voor onlinevideo's dichterbij">
            <a:extLst>
              <a:ext uri="{FF2B5EF4-FFF2-40B4-BE49-F238E27FC236}">
                <a16:creationId xmlns:a16="http://schemas.microsoft.com/office/drawing/2014/main" id="{6B09FC82-0B7C-ABFC-87AC-16BEC34D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44" y="4905122"/>
            <a:ext cx="2983689" cy="122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athalie Jansen - Manager Operatie - Albert Heijn | LinkedIn">
            <a:extLst>
              <a:ext uri="{FF2B5EF4-FFF2-40B4-BE49-F238E27FC236}">
                <a16:creationId xmlns:a16="http://schemas.microsoft.com/office/drawing/2014/main" id="{365F8897-1DED-792A-F612-16CCAA11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71" y="1506022"/>
            <a:ext cx="3112029" cy="41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nlinemedia 5" title="De mensen van Generatie D | Werken bij Defensie">
            <a:hlinkClick r:id="" action="ppaction://media"/>
            <a:extLst>
              <a:ext uri="{FF2B5EF4-FFF2-40B4-BE49-F238E27FC236}">
                <a16:creationId xmlns:a16="http://schemas.microsoft.com/office/drawing/2014/main" id="{D1D45D19-D163-9387-4678-5CD8CE87BF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512353" y="3939580"/>
            <a:ext cx="4519106" cy="255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6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>
                <a:solidFill>
                  <a:srgbClr val="B8A1FF"/>
                </a:solidFill>
                <a:latin typeface="Arial"/>
                <a:cs typeface="Arial"/>
              </a:rPr>
              <a:t>Les 4 – doelstelling en doelgroep</a:t>
            </a:r>
            <a:endParaRPr lang="nl-NL" sz="3200" dirty="0">
              <a:solidFill>
                <a:srgbClr val="B8A1FF"/>
              </a:solidFill>
              <a:latin typeface="Arial"/>
              <a:cs typeface="Arial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specialisatie Vrijetijd</a:t>
            </a:r>
          </a:p>
          <a:p>
            <a:pPr marL="0" indent="0">
              <a:buNone/>
            </a:pPr>
            <a:endParaRPr lang="nl-NL" sz="1200" b="1" dirty="0">
              <a:solidFill>
                <a:srgbClr val="B8A1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36252"/>
            <a:ext cx="4078995" cy="30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0644"/>
                </a:solidFill>
                <a:latin typeface="Arial"/>
                <a:cs typeface="Arial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Doelstelling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Doelgroep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Secundaire-doelgroep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rial" panose="020B0604020202020204" pitchFamily="34" charset="0"/>
                <a:cs typeface="Arial"/>
              </a:rPr>
              <a:t>Homogene doelgroep</a:t>
            </a: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 marL="0" indent="0">
              <a:buNone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26990"/>
              </p:ext>
            </p:extLst>
          </p:nvPr>
        </p:nvGraphicFramePr>
        <p:xfrm>
          <a:off x="2032961" y="6161520"/>
          <a:ext cx="7409013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688594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4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tx1"/>
                          </a:solidFill>
                        </a:rPr>
                        <a:t>Week 5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>
                <a:latin typeface="Arial" panose="020B0604020202020204" pitchFamily="34" charset="0"/>
                <a:cs typeface="Arial" panose="020B0604020202020204" pitchFamily="34" charset="0"/>
              </a:rPr>
              <a:t> Verantwoording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7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Doelgroep </a:t>
            </a:r>
          </a:p>
        </p:txBody>
      </p:sp>
      <p:pic>
        <p:nvPicPr>
          <p:cNvPr id="1026" name="Picture 2" descr="Waarom zou je een doelgroep bepalen? – 500PH webdesign">
            <a:extLst>
              <a:ext uri="{FF2B5EF4-FFF2-40B4-BE49-F238E27FC236}">
                <a16:creationId xmlns:a16="http://schemas.microsoft.com/office/drawing/2014/main" id="{1625129E-7FF5-D410-7F7E-24554A2F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20" y="2607329"/>
            <a:ext cx="82867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A41341-819E-BA62-3F4C-640F2880D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41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Wat zou op dit plaatje de doelgroep kunnen zijn?</a:t>
            </a:r>
          </a:p>
        </p:txBody>
      </p:sp>
    </p:spTree>
    <p:extLst>
      <p:ext uri="{BB962C8B-B14F-4D97-AF65-F5344CB8AC3E}">
        <p14:creationId xmlns:p14="http://schemas.microsoft.com/office/powerpoint/2010/main" val="2313637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0C79AA-8172-E9F6-D2D7-D517B8E5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Definitie 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30887D-F23E-125B-9400-47DC37B14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Een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doelgroep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een groep mensen of klanten die een bedrijf of organisatie wil benaderen om een product, dienst of informatie onder de aandacht te brengen.</a:t>
            </a:r>
          </a:p>
          <a:p>
            <a:pPr marL="0" indent="0">
              <a:buNone/>
            </a:pPr>
            <a:endParaRPr lang="nl-NL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Onlinemedia 3" title="Wat is een doelgroep? | Huh?! | Het Klokhuis onderneemt">
            <a:hlinkClick r:id="" action="ppaction://media"/>
            <a:extLst>
              <a:ext uri="{FF2B5EF4-FFF2-40B4-BE49-F238E27FC236}">
                <a16:creationId xmlns:a16="http://schemas.microsoft.com/office/drawing/2014/main" id="{8805285A-ED3D-B612-4865-F815740553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67891" y="3274508"/>
            <a:ext cx="5811170" cy="32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8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Secundaire doelgroep (subdoelgroep)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gedetailleerder je je doelgroep kunt beschrijven, hoe beter dat is. </a:t>
            </a:r>
          </a:p>
          <a:p>
            <a:r>
              <a:rPr lang="nl-NL" dirty="0"/>
              <a:t>Beslis welke subdoelgroepen je wilt uitnodigen.</a:t>
            </a:r>
          </a:p>
          <a:p>
            <a:r>
              <a:rPr lang="nl-NL" dirty="0"/>
              <a:t>Klantrelaties uitnodigen</a:t>
            </a:r>
          </a:p>
          <a:p>
            <a:pPr lvl="1"/>
            <a:r>
              <a:rPr lang="nl-NL" dirty="0"/>
              <a:t>Echt allemaal?</a:t>
            </a:r>
          </a:p>
          <a:p>
            <a:pPr lvl="2"/>
            <a:r>
              <a:rPr lang="nl-NL" dirty="0"/>
              <a:t>trouwe klanten, nieuwe klanten, prospecten, </a:t>
            </a:r>
            <a:r>
              <a:rPr lang="nl-NL" dirty="0" err="1"/>
              <a:t>influencers</a:t>
            </a:r>
            <a:r>
              <a:rPr lang="nl-NL" dirty="0"/>
              <a:t>, …</a:t>
            </a:r>
          </a:p>
          <a:p>
            <a:r>
              <a:rPr lang="nl-NL" dirty="0"/>
              <a:t>Allemaal tegelijk uitnodigen? </a:t>
            </a:r>
          </a:p>
        </p:txBody>
      </p:sp>
    </p:spTree>
    <p:extLst>
      <p:ext uri="{BB962C8B-B14F-4D97-AF65-F5344CB8AC3E}">
        <p14:creationId xmlns:p14="http://schemas.microsoft.com/office/powerpoint/2010/main" val="13427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Homogene groep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De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doelgroep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moet niet teveel van elkaar verschillen, maar moet voldoende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homogeen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zijn. </a:t>
            </a:r>
          </a:p>
          <a:p>
            <a:pPr marL="0" indent="0">
              <a:buNone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Bijvoorbeeld omdat ze zo eenvoudig op dezelfde manier te bereiken zijn.</a:t>
            </a:r>
          </a:p>
          <a:p>
            <a:pPr marL="0" indent="0">
              <a:buNone/>
            </a:pPr>
            <a:endParaRPr lang="nl-NL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202124"/>
                </a:solidFill>
                <a:latin typeface="arial" panose="020B0604020202020204" pitchFamily="34" charset="0"/>
              </a:rPr>
              <a:t>Dit kan zijn: </a:t>
            </a:r>
          </a:p>
          <a:p>
            <a:pPr marL="0" indent="0">
              <a:buNone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Mensen die hetzelfde gedrag vertonen.</a:t>
            </a:r>
          </a:p>
          <a:p>
            <a:pPr marL="0" indent="0">
              <a:buNone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Mensen met dezelfde overtuiging of achtergrond.</a:t>
            </a:r>
          </a:p>
          <a:p>
            <a:pPr marL="0" indent="0">
              <a:buNone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Mensen van een specifieke leeftijd.</a:t>
            </a:r>
          </a:p>
          <a:p>
            <a:pPr marL="0" indent="0">
              <a:buNone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Mensen die houden van dezelfde sport.</a:t>
            </a:r>
          </a:p>
          <a:p>
            <a:pPr marL="0" indent="0">
              <a:buNone/>
            </a:pPr>
            <a:r>
              <a:rPr lang="nl-NL" dirty="0" err="1">
                <a:solidFill>
                  <a:srgbClr val="202124"/>
                </a:solidFill>
                <a:latin typeface="arial" panose="020B0604020202020204" pitchFamily="34" charset="0"/>
              </a:rPr>
              <a:t>Etc</a:t>
            </a: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252044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3510A8-83F1-C6F9-3FF8-8709BA25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Heterogene 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510920-74AA-7E20-EFB3-426E9F350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Bij </a:t>
            </a:r>
            <a:r>
              <a:rPr lang="nl-NL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heterogene</a:t>
            </a:r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groepen is er juist diversiteit: de individuele groepsleden verschillen van elkaar op een aantal belangrijke kenmerken.</a:t>
            </a:r>
          </a:p>
          <a:p>
            <a:pPr marL="0" indent="0">
              <a:buNone/>
            </a:pPr>
            <a:endParaRPr lang="nl-NL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nl-NL" b="1" dirty="0">
                <a:solidFill>
                  <a:srgbClr val="202124"/>
                </a:solidFill>
                <a:latin typeface="arial" panose="020B0604020202020204" pitchFamily="34" charset="0"/>
              </a:rPr>
              <a:t>Dit kan zijn:</a:t>
            </a:r>
          </a:p>
          <a:p>
            <a:pPr marL="0" indent="0">
              <a:buNone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Mensen met schillende vaardigheden.</a:t>
            </a:r>
          </a:p>
          <a:p>
            <a:pPr marL="0" indent="0">
              <a:buNone/>
            </a:pPr>
            <a:r>
              <a:rPr lang="nl-NL" dirty="0">
                <a:solidFill>
                  <a:srgbClr val="202124"/>
                </a:solidFill>
                <a:latin typeface="arial" panose="020B0604020202020204" pitchFamily="34" charset="0"/>
              </a:rPr>
              <a:t>Mensen die uiteenlopende interesses hebben.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6694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Zakelijke doelgroepen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Business-to-business (b2b)</a:t>
            </a:r>
          </a:p>
          <a:p>
            <a:pPr lvl="1"/>
            <a:r>
              <a:rPr lang="nl-NL" dirty="0"/>
              <a:t>Klanten, toeleveranciers en zakenrelaties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Business-</a:t>
            </a:r>
            <a:r>
              <a:rPr lang="nl-NL" dirty="0" err="1"/>
              <a:t>to</a:t>
            </a:r>
            <a:r>
              <a:rPr lang="nl-NL" dirty="0"/>
              <a:t>-</a:t>
            </a:r>
            <a:r>
              <a:rPr lang="nl-NL" dirty="0" err="1"/>
              <a:t>consumer</a:t>
            </a:r>
            <a:r>
              <a:rPr lang="nl-NL" dirty="0"/>
              <a:t> (b2c)</a:t>
            </a:r>
          </a:p>
          <a:p>
            <a:pPr lvl="1"/>
            <a:r>
              <a:rPr lang="nl-NL" dirty="0"/>
              <a:t>Consumenten (</a:t>
            </a:r>
            <a:r>
              <a:rPr lang="nl-NL" dirty="0" err="1"/>
              <a:t>privé-personen</a:t>
            </a:r>
            <a:r>
              <a:rPr lang="nl-NL" dirty="0"/>
              <a:t>)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Business-</a:t>
            </a:r>
            <a:r>
              <a:rPr lang="nl-NL" dirty="0" err="1"/>
              <a:t>to</a:t>
            </a:r>
            <a:r>
              <a:rPr lang="nl-NL" dirty="0"/>
              <a:t>-</a:t>
            </a:r>
            <a:r>
              <a:rPr lang="nl-NL" dirty="0" err="1"/>
              <a:t>personel</a:t>
            </a:r>
            <a:r>
              <a:rPr lang="nl-NL" dirty="0"/>
              <a:t> (b2p)</a:t>
            </a:r>
          </a:p>
          <a:p>
            <a:pPr lvl="1"/>
            <a:r>
              <a:rPr lang="nl-NL" dirty="0"/>
              <a:t>Intern evenement voor medewerkers van je bedrijf</a:t>
            </a:r>
          </a:p>
          <a:p>
            <a:pPr lvl="1"/>
            <a:endParaRPr lang="nl-NL" dirty="0"/>
          </a:p>
          <a:p>
            <a:pPr marL="0" indent="0">
              <a:buNone/>
            </a:pPr>
            <a:r>
              <a:rPr lang="nl-NL" dirty="0"/>
              <a:t>Business-</a:t>
            </a:r>
            <a:r>
              <a:rPr lang="nl-NL" dirty="0" err="1"/>
              <a:t>to</a:t>
            </a:r>
            <a:r>
              <a:rPr lang="nl-NL" dirty="0"/>
              <a:t>-</a:t>
            </a:r>
            <a:r>
              <a:rPr lang="nl-NL" dirty="0" err="1"/>
              <a:t>Government</a:t>
            </a:r>
            <a:r>
              <a:rPr lang="nl-NL" dirty="0"/>
              <a:t> b2g)</a:t>
            </a:r>
          </a:p>
          <a:p>
            <a:pPr lvl="1"/>
            <a:r>
              <a:rPr lang="nl-NL" dirty="0"/>
              <a:t>Communicatie tussen overheid en individuen of groepen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73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Doelgroep analyse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Zorg dat je zo veel mogelijk over je doelgroep te weten komt. </a:t>
            </a:r>
          </a:p>
          <a:p>
            <a:pPr marL="0" indent="0">
              <a:buNone/>
            </a:pPr>
            <a:r>
              <a:rPr lang="nl-NL" dirty="0"/>
              <a:t>Analyseer:</a:t>
            </a:r>
          </a:p>
          <a:p>
            <a:pPr lvl="1"/>
            <a:r>
              <a:rPr lang="nl-NL" dirty="0"/>
              <a:t>Wat vinden ze leuk</a:t>
            </a:r>
          </a:p>
          <a:p>
            <a:pPr lvl="1"/>
            <a:r>
              <a:rPr lang="nl-NL" dirty="0"/>
              <a:t>Verwachtingen</a:t>
            </a:r>
          </a:p>
          <a:p>
            <a:pPr lvl="1"/>
            <a:r>
              <a:rPr lang="nl-NL" dirty="0"/>
              <a:t>Waar is je doelgroep?</a:t>
            </a:r>
          </a:p>
          <a:p>
            <a:pPr lvl="1"/>
            <a:r>
              <a:rPr lang="nl-NL" dirty="0"/>
              <a:t>Hoe de doelgroep tegenover het onderwerp staat</a:t>
            </a:r>
          </a:p>
          <a:p>
            <a:pPr lvl="1"/>
            <a:r>
              <a:rPr lang="nl-NL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2318208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Doelgroep bepalen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Hoe kan je bepalen wie de doelgroep is van de Nijmeegse Vierdaagse?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Hoe kan je bepalen wie de doelgroep is het VVV in Nijmegen?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Wat zijn manieren om een doelgroep te bepalen?</a:t>
            </a:r>
          </a:p>
        </p:txBody>
      </p:sp>
    </p:spTree>
    <p:extLst>
      <p:ext uri="{BB962C8B-B14F-4D97-AF65-F5344CB8AC3E}">
        <p14:creationId xmlns:p14="http://schemas.microsoft.com/office/powerpoint/2010/main" val="2961567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1E7B5-97C3-8373-B044-70C7236C8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Doelgroep en doelstelling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467947-EEE0-D74E-17BB-9F75E4226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Waarom is het handig om een doelgroep te bepalen als je een evenement organiseert?</a:t>
            </a:r>
          </a:p>
          <a:p>
            <a:r>
              <a:rPr lang="nl-NL" dirty="0"/>
              <a:t>…</a:t>
            </a:r>
          </a:p>
          <a:p>
            <a:r>
              <a:rPr lang="nl-NL" dirty="0"/>
              <a:t>…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Waarom is het belangrijk om een doelstelling te hebben als je een evenement organiseert?</a:t>
            </a:r>
          </a:p>
          <a:p>
            <a:r>
              <a:rPr lang="nl-NL" dirty="0"/>
              <a:t>…</a:t>
            </a:r>
          </a:p>
          <a:p>
            <a:r>
              <a:rPr lang="nl-NL" dirty="0"/>
              <a:t>…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7259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Casus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Jan werkt als ICT-er bij Jumbo op het hoofdkantoor net als 1000 collega`s. </a:t>
            </a:r>
          </a:p>
          <a:p>
            <a:pPr marL="0" indent="0">
              <a:buNone/>
            </a:pPr>
            <a:r>
              <a:rPr lang="nl-NL" dirty="0"/>
              <a:t>Hij vindt het gezellig om met collega`s een activiteit te ondernemen. </a:t>
            </a:r>
          </a:p>
          <a:p>
            <a:pPr marL="0" indent="0">
              <a:buNone/>
            </a:pPr>
            <a:r>
              <a:rPr lang="nl-NL" dirty="0"/>
              <a:t>Jan is sportief, creatief en is snel afgeleid. Hij is vader van 3 jongens tussen 3 en 10 jaar.   </a:t>
            </a:r>
          </a:p>
          <a:p>
            <a:pPr marL="0" indent="0">
              <a:buNone/>
            </a:pPr>
            <a:r>
              <a:rPr lang="nl-NL" dirty="0"/>
              <a:t>Jumbo organiseert een jaarlijks personeelsfeest.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Bedenkt een activiteiten voor het personeelsfeest wat Jan zou kunnen aanspreken.  </a:t>
            </a:r>
          </a:p>
          <a:p>
            <a:pPr marL="0" indent="0">
              <a:buNone/>
            </a:pPr>
            <a:r>
              <a:rPr lang="nl-NL" dirty="0"/>
              <a:t>Motiveer waarom het bij Jan past. </a:t>
            </a:r>
          </a:p>
        </p:txBody>
      </p:sp>
    </p:spTree>
    <p:extLst>
      <p:ext uri="{BB962C8B-B14F-4D97-AF65-F5344CB8AC3E}">
        <p14:creationId xmlns:p14="http://schemas.microsoft.com/office/powerpoint/2010/main" val="399634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Kort: vorige week </a:t>
            </a:r>
          </a:p>
          <a:p>
            <a:r>
              <a:rPr lang="nl-NL" dirty="0"/>
              <a:t>LA Vrijetijd</a:t>
            </a:r>
          </a:p>
          <a:p>
            <a:r>
              <a:rPr lang="nl-NL" dirty="0"/>
              <a:t>Theorie doelgroep en doelstellingen </a:t>
            </a:r>
          </a:p>
          <a:p>
            <a:r>
              <a:rPr lang="nl-NL" dirty="0"/>
              <a:t>Het begrip doelgroep en doelstelling toepassen in een opdracht.</a:t>
            </a:r>
          </a:p>
        </p:txBody>
      </p:sp>
    </p:spTree>
    <p:extLst>
      <p:ext uri="{BB962C8B-B14F-4D97-AF65-F5344CB8AC3E}">
        <p14:creationId xmlns:p14="http://schemas.microsoft.com/office/powerpoint/2010/main" val="1198597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Casus vervolg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Naast Jan werkt ook Ilse bij Jumbo. </a:t>
            </a:r>
          </a:p>
          <a:p>
            <a:pPr marL="0" indent="0">
              <a:buNone/>
            </a:pPr>
            <a:r>
              <a:rPr lang="nl-NL" dirty="0"/>
              <a:t>Zij is een echte carrièretijger. </a:t>
            </a:r>
          </a:p>
          <a:p>
            <a:pPr marL="0" indent="0">
              <a:buNone/>
            </a:pPr>
            <a:r>
              <a:rPr lang="nl-NL" dirty="0"/>
              <a:t>Ze is single en houdt er een society leven op na. </a:t>
            </a:r>
          </a:p>
          <a:p>
            <a:pPr marL="0" indent="0">
              <a:buNone/>
            </a:pPr>
            <a:r>
              <a:rPr lang="nl-NL" dirty="0"/>
              <a:t>Kijk nog eens naar de bedachte activiteit en pas aan om het ook voor Ilse leuk te maken. </a:t>
            </a:r>
          </a:p>
        </p:txBody>
      </p:sp>
    </p:spTree>
    <p:extLst>
      <p:ext uri="{BB962C8B-B14F-4D97-AF65-F5344CB8AC3E}">
        <p14:creationId xmlns:p14="http://schemas.microsoft.com/office/powerpoint/2010/main" val="1753498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3600" b="1" dirty="0"/>
            </a:br>
            <a:r>
              <a:rPr lang="nl-NL" sz="3600" b="1" dirty="0"/>
              <a:t>Leerdoelen - les 4 – doelgroep en doelstelling</a:t>
            </a:r>
            <a:br>
              <a:rPr lang="nl-NL" b="1" dirty="0"/>
            </a:br>
            <a:r>
              <a:rPr lang="nl-NL" b="1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/>
              <a:t>Aan het einde van de les :</a:t>
            </a:r>
          </a:p>
          <a:p>
            <a:r>
              <a:rPr lang="nl-NL" sz="1600" dirty="0"/>
              <a:t>Kan je het </a:t>
            </a:r>
            <a:r>
              <a:rPr lang="nl-NL" sz="1600" dirty="0">
                <a:solidFill>
                  <a:srgbClr val="7030A0"/>
                </a:solidFill>
              </a:rPr>
              <a:t>belang</a:t>
            </a:r>
            <a:r>
              <a:rPr lang="nl-NL" sz="1600" dirty="0"/>
              <a:t> van een </a:t>
            </a:r>
            <a:r>
              <a:rPr lang="nl-NL" sz="1600" dirty="0">
                <a:solidFill>
                  <a:srgbClr val="7030A0"/>
                </a:solidFill>
              </a:rPr>
              <a:t>doelstelling</a:t>
            </a:r>
            <a:r>
              <a:rPr lang="nl-NL" sz="1600" dirty="0"/>
              <a:t> omschrijven.</a:t>
            </a:r>
          </a:p>
          <a:p>
            <a:r>
              <a:rPr lang="nl-NL" sz="1600" dirty="0"/>
              <a:t>Weet je een aantal </a:t>
            </a:r>
            <a:r>
              <a:rPr lang="nl-NL" sz="1600" dirty="0">
                <a:solidFill>
                  <a:srgbClr val="7030A0"/>
                </a:solidFill>
              </a:rPr>
              <a:t>manieren</a:t>
            </a:r>
            <a:r>
              <a:rPr lang="nl-NL" sz="1600" dirty="0"/>
              <a:t> hoe een doelgroep </a:t>
            </a:r>
            <a:r>
              <a:rPr lang="nl-NL" sz="1600" dirty="0">
                <a:solidFill>
                  <a:srgbClr val="7030A0"/>
                </a:solidFill>
              </a:rPr>
              <a:t>bepaald</a:t>
            </a:r>
            <a:r>
              <a:rPr lang="nl-NL" sz="1600" dirty="0"/>
              <a:t> kan worden.</a:t>
            </a:r>
          </a:p>
          <a:p>
            <a:r>
              <a:rPr lang="nl-NL" sz="1600" dirty="0"/>
              <a:t>Weet je wat het nut en </a:t>
            </a:r>
            <a:r>
              <a:rPr lang="nl-NL" sz="1600" dirty="0">
                <a:solidFill>
                  <a:srgbClr val="7030A0"/>
                </a:solidFill>
              </a:rPr>
              <a:t>noodzaak</a:t>
            </a:r>
            <a:r>
              <a:rPr lang="nl-NL" sz="1600" dirty="0"/>
              <a:t> is van een doelstelling.</a:t>
            </a:r>
          </a:p>
          <a:p>
            <a:r>
              <a:rPr lang="nl-NL" sz="1600" dirty="0"/>
              <a:t>Weet je op welke manier je een goede doelstelling kan </a:t>
            </a:r>
            <a:r>
              <a:rPr lang="nl-NL" sz="1600" dirty="0">
                <a:solidFill>
                  <a:srgbClr val="7030A0"/>
                </a:solidFill>
              </a:rPr>
              <a:t>formulieren</a:t>
            </a:r>
            <a:r>
              <a:rPr lang="nl-NL" sz="1600" dirty="0"/>
              <a:t>. </a:t>
            </a:r>
          </a:p>
          <a:p>
            <a:endParaRPr lang="nl-NL" sz="1600" dirty="0"/>
          </a:p>
          <a:p>
            <a:r>
              <a:rPr lang="nl-NL" sz="1600" dirty="0"/>
              <a:t>Kan je </a:t>
            </a:r>
            <a:r>
              <a:rPr lang="nl-NL" sz="1600" dirty="0">
                <a:solidFill>
                  <a:srgbClr val="7030A0"/>
                </a:solidFill>
              </a:rPr>
              <a:t>uitleggen</a:t>
            </a:r>
            <a:r>
              <a:rPr lang="nl-NL" sz="1600" dirty="0"/>
              <a:t> wat een </a:t>
            </a:r>
            <a:r>
              <a:rPr lang="nl-NL" sz="1600" dirty="0">
                <a:solidFill>
                  <a:srgbClr val="7030A0"/>
                </a:solidFill>
              </a:rPr>
              <a:t>doelgroep</a:t>
            </a:r>
            <a:r>
              <a:rPr lang="nl-NL" sz="1600" dirty="0"/>
              <a:t> is. </a:t>
            </a:r>
          </a:p>
          <a:p>
            <a:r>
              <a:rPr lang="nl-NL" sz="1600" dirty="0"/>
              <a:t>Kan je een passende </a:t>
            </a:r>
            <a:r>
              <a:rPr lang="nl-NL" sz="1600" dirty="0">
                <a:solidFill>
                  <a:srgbClr val="7030A0"/>
                </a:solidFill>
              </a:rPr>
              <a:t>activiteiten bedenken </a:t>
            </a:r>
            <a:r>
              <a:rPr lang="nl-NL" sz="1600" dirty="0"/>
              <a:t>voor een doelgroep.  </a:t>
            </a:r>
          </a:p>
          <a:p>
            <a:pPr marL="0" indent="0">
              <a:buNone/>
            </a:pPr>
            <a:endParaRPr lang="nl-NL" sz="1600" dirty="0"/>
          </a:p>
          <a:p>
            <a:pPr marL="0" lvl="0" indent="0">
              <a:buNone/>
            </a:pPr>
            <a:r>
              <a:rPr lang="nl-NL" sz="1600" b="1" dirty="0"/>
              <a:t>En weet je:</a:t>
            </a:r>
          </a:p>
          <a:p>
            <a:pPr marL="0" lvl="0" indent="0">
              <a:buNone/>
            </a:pPr>
            <a:r>
              <a:rPr lang="nl-NL" sz="1600" dirty="0"/>
              <a:t>wat je moet doen voor het LA van Vrijetijd </a:t>
            </a:r>
          </a:p>
          <a:p>
            <a:pPr marL="0" lvl="0" indent="0">
              <a:buNone/>
            </a:pPr>
            <a:r>
              <a:rPr lang="nl-NL" sz="1600" dirty="0"/>
              <a:t>wat de deadlines zijn voor het LA en feedback friends</a:t>
            </a:r>
          </a:p>
          <a:p>
            <a:endParaRPr lang="nl-NL" sz="1600" dirty="0"/>
          </a:p>
          <a:p>
            <a:endParaRPr lang="nl-NL" sz="1600" dirty="0"/>
          </a:p>
          <a:p>
            <a:pPr lvl="0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42286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EFF44E-CA40-66F6-471A-C7667245B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Vorige week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D0D5C44-7F75-8B0E-305B-346BBEBA9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2000" b="1" dirty="0"/>
              <a:t>Recreatie</a:t>
            </a:r>
          </a:p>
          <a:p>
            <a:pPr lvl="1">
              <a:lnSpc>
                <a:spcPct val="100000"/>
              </a:lnSpc>
            </a:pPr>
            <a:r>
              <a:rPr lang="nl-NL" sz="2000" dirty="0"/>
              <a:t>Uur recreatie</a:t>
            </a:r>
          </a:p>
          <a:p>
            <a:pPr lvl="1">
              <a:lnSpc>
                <a:spcPct val="100000"/>
              </a:lnSpc>
            </a:pPr>
            <a:r>
              <a:rPr lang="nl-NL" sz="2000" dirty="0"/>
              <a:t>Dagrecreatie</a:t>
            </a:r>
          </a:p>
          <a:p>
            <a:pPr lvl="1">
              <a:lnSpc>
                <a:spcPct val="100000"/>
              </a:lnSpc>
            </a:pPr>
            <a:r>
              <a:rPr lang="nl-NL" sz="2000" dirty="0"/>
              <a:t>Verblijfsrecreatie</a:t>
            </a:r>
          </a:p>
          <a:p>
            <a:pPr lvl="1">
              <a:lnSpc>
                <a:spcPct val="100000"/>
              </a:lnSpc>
            </a:pPr>
            <a:r>
              <a:rPr lang="nl-NL" sz="2000" dirty="0"/>
              <a:t>Waterrecreatie</a:t>
            </a:r>
          </a:p>
          <a:p>
            <a:pPr lvl="1">
              <a:lnSpc>
                <a:spcPct val="100000"/>
              </a:lnSpc>
            </a:pPr>
            <a:r>
              <a:rPr lang="nl-NL" sz="2000" dirty="0"/>
              <a:t>Inkomende recreatie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000" b="1" dirty="0"/>
              <a:t>Toerisme</a:t>
            </a:r>
          </a:p>
          <a:p>
            <a:pPr lvl="1">
              <a:lnSpc>
                <a:spcPct val="100000"/>
              </a:lnSpc>
            </a:pPr>
            <a:r>
              <a:rPr lang="nl-NL" sz="2000" dirty="0"/>
              <a:t>Binnenlands toerisme</a:t>
            </a:r>
          </a:p>
          <a:p>
            <a:pPr lvl="1">
              <a:lnSpc>
                <a:spcPct val="100000"/>
              </a:lnSpc>
            </a:pPr>
            <a:r>
              <a:rPr lang="nl-NL" sz="2000" dirty="0"/>
              <a:t>Inkomend toerisme</a:t>
            </a:r>
          </a:p>
          <a:p>
            <a:pPr lvl="1">
              <a:lnSpc>
                <a:spcPct val="100000"/>
              </a:lnSpc>
            </a:pPr>
            <a:r>
              <a:rPr lang="nl-NL" sz="2000" dirty="0"/>
              <a:t>Uitgaand toerisme</a:t>
            </a:r>
          </a:p>
          <a:p>
            <a:pPr>
              <a:lnSpc>
                <a:spcPct val="100000"/>
              </a:lnSpc>
            </a:pPr>
            <a:endParaRPr lang="nl-NL" sz="20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2000" dirty="0"/>
              <a:t>Jullie hebben een opdracht gemaakt voor een gezin uit Groningen. </a:t>
            </a:r>
          </a:p>
        </p:txBody>
      </p:sp>
    </p:spTree>
    <p:extLst>
      <p:ext uri="{BB962C8B-B14F-4D97-AF65-F5344CB8AC3E}">
        <p14:creationId xmlns:p14="http://schemas.microsoft.com/office/powerpoint/2010/main" val="90355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87B8ED-6CF3-4220-9DF8-C912D594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3600" b="1" dirty="0"/>
            </a:br>
            <a:r>
              <a:rPr lang="nl-NL" sz="3600" b="1" dirty="0"/>
              <a:t>Leerdoelen - les 4 – doelgroep en doelstelling</a:t>
            </a:r>
            <a:br>
              <a:rPr lang="nl-NL" b="1" dirty="0"/>
            </a:br>
            <a:r>
              <a:rPr lang="nl-NL" b="1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F9FE2-0B9B-49C3-978E-63845B117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 b="1" dirty="0"/>
              <a:t>Aan het einde van de les :</a:t>
            </a:r>
          </a:p>
          <a:p>
            <a:r>
              <a:rPr lang="nl-NL" sz="1600" dirty="0"/>
              <a:t>Kan je het </a:t>
            </a:r>
            <a:r>
              <a:rPr lang="nl-NL" sz="1600" dirty="0">
                <a:solidFill>
                  <a:srgbClr val="7030A0"/>
                </a:solidFill>
              </a:rPr>
              <a:t>belang</a:t>
            </a:r>
            <a:r>
              <a:rPr lang="nl-NL" sz="1600" dirty="0"/>
              <a:t> van een </a:t>
            </a:r>
            <a:r>
              <a:rPr lang="nl-NL" sz="1600" dirty="0">
                <a:solidFill>
                  <a:srgbClr val="7030A0"/>
                </a:solidFill>
              </a:rPr>
              <a:t>doelstelling</a:t>
            </a:r>
            <a:r>
              <a:rPr lang="nl-NL" sz="1600" dirty="0"/>
              <a:t> omschrijven.</a:t>
            </a:r>
          </a:p>
          <a:p>
            <a:r>
              <a:rPr lang="nl-NL" sz="1600" dirty="0"/>
              <a:t>Weet je een aantal </a:t>
            </a:r>
            <a:r>
              <a:rPr lang="nl-NL" sz="1600" dirty="0">
                <a:solidFill>
                  <a:srgbClr val="7030A0"/>
                </a:solidFill>
              </a:rPr>
              <a:t>manieren</a:t>
            </a:r>
            <a:r>
              <a:rPr lang="nl-NL" sz="1600" dirty="0"/>
              <a:t> hoe een doelgroep </a:t>
            </a:r>
            <a:r>
              <a:rPr lang="nl-NL" sz="1600" dirty="0">
                <a:solidFill>
                  <a:srgbClr val="7030A0"/>
                </a:solidFill>
              </a:rPr>
              <a:t>bepaald</a:t>
            </a:r>
            <a:r>
              <a:rPr lang="nl-NL" sz="1600" dirty="0"/>
              <a:t> kan worden.</a:t>
            </a:r>
          </a:p>
          <a:p>
            <a:r>
              <a:rPr lang="nl-NL" sz="1600" dirty="0"/>
              <a:t>Weet je wat het nut en </a:t>
            </a:r>
            <a:r>
              <a:rPr lang="nl-NL" sz="1600" dirty="0">
                <a:solidFill>
                  <a:srgbClr val="7030A0"/>
                </a:solidFill>
              </a:rPr>
              <a:t>noodzaak</a:t>
            </a:r>
            <a:r>
              <a:rPr lang="nl-NL" sz="1600" dirty="0"/>
              <a:t> is van een doelstelling.</a:t>
            </a:r>
          </a:p>
          <a:p>
            <a:r>
              <a:rPr lang="nl-NL" sz="1600" dirty="0"/>
              <a:t>Weet je op welke manier je een goede doelstelling kan </a:t>
            </a:r>
            <a:r>
              <a:rPr lang="nl-NL" sz="1600" dirty="0">
                <a:solidFill>
                  <a:srgbClr val="7030A0"/>
                </a:solidFill>
              </a:rPr>
              <a:t>formulieren</a:t>
            </a:r>
            <a:r>
              <a:rPr lang="nl-NL" sz="1600" dirty="0"/>
              <a:t>. </a:t>
            </a:r>
          </a:p>
          <a:p>
            <a:endParaRPr lang="nl-NL" sz="1600" dirty="0"/>
          </a:p>
          <a:p>
            <a:r>
              <a:rPr lang="nl-NL" sz="1600" dirty="0"/>
              <a:t>Kan je </a:t>
            </a:r>
            <a:r>
              <a:rPr lang="nl-NL" sz="1600" dirty="0">
                <a:solidFill>
                  <a:srgbClr val="7030A0"/>
                </a:solidFill>
              </a:rPr>
              <a:t>uitleggen</a:t>
            </a:r>
            <a:r>
              <a:rPr lang="nl-NL" sz="1600" dirty="0"/>
              <a:t> wat een </a:t>
            </a:r>
            <a:r>
              <a:rPr lang="nl-NL" sz="1600" dirty="0">
                <a:solidFill>
                  <a:srgbClr val="7030A0"/>
                </a:solidFill>
              </a:rPr>
              <a:t>doelgroep</a:t>
            </a:r>
            <a:r>
              <a:rPr lang="nl-NL" sz="1600" dirty="0"/>
              <a:t> is. </a:t>
            </a:r>
          </a:p>
          <a:p>
            <a:r>
              <a:rPr lang="nl-NL" sz="1600" dirty="0"/>
              <a:t>(Kan je een passende </a:t>
            </a:r>
            <a:r>
              <a:rPr lang="nl-NL" sz="1600" dirty="0">
                <a:solidFill>
                  <a:srgbClr val="7030A0"/>
                </a:solidFill>
              </a:rPr>
              <a:t>activiteiten bedenken </a:t>
            </a:r>
            <a:r>
              <a:rPr lang="nl-NL" sz="1600" dirty="0"/>
              <a:t>voor een doelgroep.)</a:t>
            </a:r>
          </a:p>
          <a:p>
            <a:pPr marL="0" indent="0">
              <a:buNone/>
            </a:pPr>
            <a:endParaRPr lang="nl-NL" sz="1600" dirty="0"/>
          </a:p>
          <a:p>
            <a:pPr marL="0" lvl="0" indent="0">
              <a:buNone/>
            </a:pPr>
            <a:r>
              <a:rPr lang="nl-NL" sz="1600" b="1" dirty="0"/>
              <a:t>En weet je:</a:t>
            </a:r>
          </a:p>
          <a:p>
            <a:pPr marL="0" lvl="0" indent="0">
              <a:buNone/>
            </a:pPr>
            <a:r>
              <a:rPr lang="nl-NL" sz="1600" dirty="0"/>
              <a:t>wat je moet doen voor het LA van Vrijetijd </a:t>
            </a:r>
          </a:p>
          <a:p>
            <a:pPr marL="0" lvl="0" indent="0">
              <a:buNone/>
            </a:pPr>
            <a:r>
              <a:rPr lang="nl-NL" sz="1600" dirty="0"/>
              <a:t>wat de deadlines zijn voor het LA en feedback friends</a:t>
            </a:r>
          </a:p>
          <a:p>
            <a:endParaRPr lang="nl-NL" sz="1600" dirty="0"/>
          </a:p>
          <a:p>
            <a:endParaRPr lang="nl-NL" sz="1600" dirty="0"/>
          </a:p>
          <a:p>
            <a:pPr lvl="0"/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36658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63CED-EA31-3FE9-B7B9-A1D0274F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 Vrijetijd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A7B14C-02E8-5DBE-4F00-F22FCA50F9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LA?</a:t>
            </a:r>
          </a:p>
          <a:p>
            <a:pPr marL="0" indent="0">
              <a:buNone/>
            </a:pPr>
            <a:r>
              <a:rPr lang="nl-NL" dirty="0"/>
              <a:t>Waarom een LA?</a:t>
            </a:r>
          </a:p>
          <a:p>
            <a:pPr marL="0" indent="0">
              <a:buNone/>
            </a:pPr>
            <a:r>
              <a:rPr lang="nl-NL" dirty="0"/>
              <a:t>Hier vind je het LA.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Dit houd het in.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Deadline product: vrijdag 14 oktober 2022</a:t>
            </a:r>
          </a:p>
          <a:p>
            <a:pPr marL="0" indent="0">
              <a:buNone/>
            </a:pPr>
            <a:r>
              <a:rPr lang="nl-NL" dirty="0"/>
              <a:t>Feedback friends: dinsdag 18 oktober 2022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787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nish Stock Photo - Download Image Now - Finish Line, Track And Field,  Running - iStock">
            <a:extLst>
              <a:ext uri="{FF2B5EF4-FFF2-40B4-BE49-F238E27FC236}">
                <a16:creationId xmlns:a16="http://schemas.microsoft.com/office/drawing/2014/main" id="{146C11B6-8DF8-CEF0-FCBB-66690D6A2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10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757488-D4D3-BCA3-E036-D07433B0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980" y="2697620"/>
            <a:ext cx="10515600" cy="1325563"/>
          </a:xfrm>
        </p:spPr>
        <p:txBody>
          <a:bodyPr>
            <a:normAutofit/>
          </a:bodyPr>
          <a:lstStyle/>
          <a:p>
            <a:r>
              <a:rPr lang="nl-NL" sz="6000" b="1" dirty="0"/>
              <a:t>D O E L S T E L </a:t>
            </a:r>
            <a:r>
              <a:rPr lang="nl-NL" sz="6000" b="1" dirty="0" err="1"/>
              <a:t>L</a:t>
            </a:r>
            <a:r>
              <a:rPr lang="nl-NL" sz="6000" b="1" dirty="0"/>
              <a:t> I N G</a:t>
            </a:r>
          </a:p>
        </p:txBody>
      </p:sp>
    </p:spTree>
    <p:extLst>
      <p:ext uri="{BB962C8B-B14F-4D97-AF65-F5344CB8AC3E}">
        <p14:creationId xmlns:p14="http://schemas.microsoft.com/office/powerpoint/2010/main" val="182226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et Doel, Onderwijs, School, Leert Op Notadocument Stock Foto - Image of  creatief, persoonlijk: 72132112">
            <a:extLst>
              <a:ext uri="{FF2B5EF4-FFF2-40B4-BE49-F238E27FC236}">
                <a16:creationId xmlns:a16="http://schemas.microsoft.com/office/drawing/2014/main" id="{AE731954-9F35-2E39-0D64-8D123AE0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89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AD358D6-7D42-B129-6F8D-F02EB6D0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Doelstelling deze periode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8FFAFA-4A2B-57B1-2F15-BAABF3567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2200" dirty="0"/>
              <a:t>Binnen de context van school en jullie opdracht deze periode...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Wat is jou doel?</a:t>
            </a:r>
          </a:p>
          <a:p>
            <a:pPr marL="0" indent="0">
              <a:buNone/>
            </a:pPr>
            <a:r>
              <a:rPr lang="nl-NL" sz="2200" dirty="0"/>
              <a:t>Wat is mijn doel?</a:t>
            </a:r>
          </a:p>
          <a:p>
            <a:pPr marL="0" indent="0">
              <a:buNone/>
            </a:pPr>
            <a:r>
              <a:rPr lang="nl-NL" sz="2200" dirty="0"/>
              <a:t>Wat is het doel van je ouders?</a:t>
            </a:r>
          </a:p>
          <a:p>
            <a:pPr marL="0" indent="0">
              <a:buNone/>
            </a:pPr>
            <a:r>
              <a:rPr lang="nl-NL" sz="2200" dirty="0">
                <a:latin typeface="Calibri" panose="020F0502020204030204" pitchFamily="34" charset="0"/>
              </a:rPr>
              <a:t>Wat is het doel van jullie opdrachtgever?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Wat is een andere manier/woord om doelstelling te omschrijven?</a:t>
            </a:r>
          </a:p>
          <a:p>
            <a:pPr marL="0" indent="0">
              <a:buNone/>
            </a:pPr>
            <a:r>
              <a:rPr lang="nl-NL" sz="2200" dirty="0">
                <a:latin typeface="Calibri" panose="020F0502020204030204" pitchFamily="34" charset="0"/>
              </a:rPr>
              <a:t>Ambitie, streven, missie, oogmerk.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8184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0AAF37-0311-982C-14F1-F998DA4B4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VN doelstellingen in 2030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23B7DE-7D46-A760-C04F-F4DE6DDC27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Meer leren over duurzaamheid? Lees verder | Theek 5">
            <a:extLst>
              <a:ext uri="{FF2B5EF4-FFF2-40B4-BE49-F238E27FC236}">
                <a16:creationId xmlns:a16="http://schemas.microsoft.com/office/drawing/2014/main" id="{C9842637-4F59-F68D-48A1-D0895D62F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5072"/>
            <a:ext cx="8876145" cy="477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1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uverta_blanc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Yuverta_blanco</Template>
  <TotalTime>3311</TotalTime>
  <Words>1647</Words>
  <Application>Microsoft Office PowerPoint</Application>
  <PresentationFormat>Breedbeeld</PresentationFormat>
  <Paragraphs>255</Paragraphs>
  <Slides>31</Slides>
  <Notes>5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40" baseType="lpstr">
      <vt:lpstr>Arial</vt:lpstr>
      <vt:lpstr>Arial</vt:lpstr>
      <vt:lpstr>Calibri</vt:lpstr>
      <vt:lpstr>Calibri </vt:lpstr>
      <vt:lpstr>Calibri Light</vt:lpstr>
      <vt:lpstr>DM Sans</vt:lpstr>
      <vt:lpstr>Wigrum</vt:lpstr>
      <vt:lpstr>Wingdings</vt:lpstr>
      <vt:lpstr>Yuverta_blanco</vt:lpstr>
      <vt:lpstr>Mijn Leefomgeving expertles Vrijetijd</vt:lpstr>
      <vt:lpstr>PowerPoint-presentatie</vt:lpstr>
      <vt:lpstr>Vandaag</vt:lpstr>
      <vt:lpstr>Vorige week </vt:lpstr>
      <vt:lpstr> Leerdoelen - les 4 – doelgroep en doelstelling  </vt:lpstr>
      <vt:lpstr>LA Vrijetijd</vt:lpstr>
      <vt:lpstr>D O E L S T E L L I N G</vt:lpstr>
      <vt:lpstr>Doelstelling deze periode</vt:lpstr>
      <vt:lpstr>VN doelstellingen in 2030</vt:lpstr>
      <vt:lpstr>Event doelstellingen van de organisator</vt:lpstr>
      <vt:lpstr>Doelstelling van Sziget</vt:lpstr>
      <vt:lpstr>Doelstelling van Sziget</vt:lpstr>
      <vt:lpstr>Doelstelling van de bezoeker van Sziget (onbewust)</vt:lpstr>
      <vt:lpstr>Bedenk eens een evenement voor de onderstaande doelstellingen</vt:lpstr>
      <vt:lpstr>Mogelijke doelstelling – AirUp </vt:lpstr>
      <vt:lpstr>Houd je doelstelling continu voor ogen</vt:lpstr>
      <vt:lpstr>D O E L G R O E P</vt:lpstr>
      <vt:lpstr>Doelgroep van Sziget</vt:lpstr>
      <vt:lpstr>Doelgroep </vt:lpstr>
      <vt:lpstr>Doelgroep </vt:lpstr>
      <vt:lpstr>Definitie doelgroep</vt:lpstr>
      <vt:lpstr>Secundaire doelgroep (subdoelgroep)</vt:lpstr>
      <vt:lpstr>Homogene groep</vt:lpstr>
      <vt:lpstr>Heterogene groep</vt:lpstr>
      <vt:lpstr>Zakelijke doelgroepen</vt:lpstr>
      <vt:lpstr>Doelgroep analyse</vt:lpstr>
      <vt:lpstr>Doelgroep bepalen</vt:lpstr>
      <vt:lpstr>Doelgroep en doelstelling</vt:lpstr>
      <vt:lpstr>Casus</vt:lpstr>
      <vt:lpstr>Casus vervolg</vt:lpstr>
      <vt:lpstr> Leerdoelen - les 4 – doelgroep en doelstelling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Mijn Leefomgeving</dc:title>
  <dc:creator>Tim Lagas</dc:creator>
  <cp:lastModifiedBy>Tim Lagas</cp:lastModifiedBy>
  <cp:revision>1</cp:revision>
  <dcterms:created xsi:type="dcterms:W3CDTF">2022-06-27T13:37:05Z</dcterms:created>
  <dcterms:modified xsi:type="dcterms:W3CDTF">2022-10-03T20:02:42Z</dcterms:modified>
</cp:coreProperties>
</file>